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43" uniqueCount="299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High Scenario, 1-in-2 demand condition.</t>
  </si>
  <si>
    <t>This data file contains the supply-demand modelling output from the High Scenario, 1-in-2 demand condition.</t>
  </si>
  <si>
    <t>Train 7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GLNG-Arrow</t>
  </si>
  <si>
    <t>ICNorth rev</t>
  </si>
  <si>
    <t>ICSouth rev</t>
  </si>
  <si>
    <t>MSPCentral rev</t>
  </si>
  <si>
    <t>MSPEast rev</t>
  </si>
  <si>
    <t>MSPWest rev</t>
  </si>
  <si>
    <t>QCLNG-Arrow</t>
  </si>
  <si>
    <t>RBPWest rev</t>
  </si>
  <si>
    <t>SNP rev</t>
  </si>
  <si>
    <t>SWP rev</t>
  </si>
  <si>
    <t>SWQPEast rev</t>
  </si>
  <si>
    <t>SWQPWest rev</t>
  </si>
  <si>
    <t>Stratford</t>
  </si>
  <si>
    <t xml:space="preserve"> * Results summary</t>
  </si>
  <si>
    <t xml:space="preserve"> * Field development</t>
  </si>
  <si>
    <t>Vic-NSW Interconnect</t>
  </si>
  <si>
    <t>NGP</t>
  </si>
  <si>
    <t>Northern Gas Pipeline (proposed)</t>
  </si>
  <si>
    <t>Tennant Creek</t>
  </si>
  <si>
    <t>Mt Isa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7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1784.777419878</c:v>
                </c:pt>
                <c:pt idx="1">
                  <c:v>1995.11617845048</c:v>
                </c:pt>
                <c:pt idx="2">
                  <c:v>2004.12570659472</c:v>
                </c:pt>
                <c:pt idx="3">
                  <c:v>1482.3878289899999</c:v>
                </c:pt>
                <c:pt idx="4">
                  <c:v>1092.5116163483999</c:v>
                </c:pt>
                <c:pt idx="5">
                  <c:v>627.22685473319802</c:v>
                </c:pt>
                <c:pt idx="6">
                  <c:v>603.25926888455899</c:v>
                </c:pt>
                <c:pt idx="7">
                  <c:v>593.25594492575897</c:v>
                </c:pt>
                <c:pt idx="8">
                  <c:v>561.26011848239898</c:v>
                </c:pt>
                <c:pt idx="9">
                  <c:v>518.880095339999</c:v>
                </c:pt>
                <c:pt idx="10">
                  <c:v>437.70575280527902</c:v>
                </c:pt>
                <c:pt idx="11">
                  <c:v>31.756502839680198</c:v>
                </c:pt>
                <c:pt idx="12">
                  <c:v>49.818698514240197</c:v>
                </c:pt>
                <c:pt idx="13">
                  <c:v>52.194999970800197</c:v>
                </c:pt>
                <c:pt idx="14">
                  <c:v>52.194999970800197</c:v>
                </c:pt>
                <c:pt idx="15">
                  <c:v>24.837681904320199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5.4677546239200003</c:v>
                </c:pt>
                <c:pt idx="1">
                  <c:v>16.286086646160101</c:v>
                </c:pt>
                <c:pt idx="2">
                  <c:v>18.2089925868002</c:v>
                </c:pt>
                <c:pt idx="3">
                  <c:v>550.77417233808103</c:v>
                </c:pt>
                <c:pt idx="4">
                  <c:v>1061.9963013076799</c:v>
                </c:pt>
                <c:pt idx="5">
                  <c:v>1553.5012039605599</c:v>
                </c:pt>
                <c:pt idx="6">
                  <c:v>1555.9488398798401</c:v>
                </c:pt>
                <c:pt idx="7">
                  <c:v>1553.37524012424</c:v>
                </c:pt>
                <c:pt idx="8">
                  <c:v>1557.270087522</c:v>
                </c:pt>
                <c:pt idx="9">
                  <c:v>1550.95019554944</c:v>
                </c:pt>
                <c:pt idx="10">
                  <c:v>1666.49390989992</c:v>
                </c:pt>
                <c:pt idx="11">
                  <c:v>1735.70809004184</c:v>
                </c:pt>
                <c:pt idx="12">
                  <c:v>1608.2039999707199</c:v>
                </c:pt>
                <c:pt idx="13">
                  <c:v>1603.8099999707999</c:v>
                </c:pt>
                <c:pt idx="14">
                  <c:v>1603.8099999707999</c:v>
                </c:pt>
                <c:pt idx="15">
                  <c:v>1603.8099999707999</c:v>
                </c:pt>
                <c:pt idx="16">
                  <c:v>1608.2039999707199</c:v>
                </c:pt>
                <c:pt idx="17">
                  <c:v>1603.8099999707999</c:v>
                </c:pt>
                <c:pt idx="18">
                  <c:v>1393.4922432808801</c:v>
                </c:pt>
                <c:pt idx="19">
                  <c:v>824.75088559656103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33.660634473119899</c:v>
                </c:pt>
                <c:pt idx="7">
                  <c:v>61.685000029199799</c:v>
                </c:pt>
                <c:pt idx="8">
                  <c:v>61.854000029279803</c:v>
                </c:pt>
                <c:pt idx="9">
                  <c:v>83.097833964719698</c:v>
                </c:pt>
                <c:pt idx="10">
                  <c:v>106.40830738992</c:v>
                </c:pt>
                <c:pt idx="11">
                  <c:v>448.35134395175902</c:v>
                </c:pt>
                <c:pt idx="12">
                  <c:v>568.00525874903997</c:v>
                </c:pt>
                <c:pt idx="13">
                  <c:v>234.95736560184</c:v>
                </c:pt>
                <c:pt idx="14">
                  <c:v>197.8300000584</c:v>
                </c:pt>
                <c:pt idx="15">
                  <c:v>216.76852347383999</c:v>
                </c:pt>
                <c:pt idx="16">
                  <c:v>219.49163745935999</c:v>
                </c:pt>
                <c:pt idx="17">
                  <c:v>214.4752062012</c:v>
                </c:pt>
                <c:pt idx="18">
                  <c:v>423.21128036447999</c:v>
                </c:pt>
                <c:pt idx="19">
                  <c:v>992.67986826239905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42.14245656264</c:v>
                </c:pt>
                <c:pt idx="9">
                  <c:v>83.056789574640007</c:v>
                </c:pt>
                <c:pt idx="10">
                  <c:v>84.923421007200005</c:v>
                </c:pt>
                <c:pt idx="11">
                  <c:v>87.528069525359896</c:v>
                </c:pt>
                <c:pt idx="12">
                  <c:v>88.985253787919902</c:v>
                </c:pt>
                <c:pt idx="13">
                  <c:v>426.13993419527998</c:v>
                </c:pt>
                <c:pt idx="14">
                  <c:v>436.43848261511999</c:v>
                </c:pt>
                <c:pt idx="15">
                  <c:v>448.74634206383899</c:v>
                </c:pt>
                <c:pt idx="16">
                  <c:v>453.102504611999</c:v>
                </c:pt>
                <c:pt idx="17">
                  <c:v>465.64840237535998</c:v>
                </c:pt>
                <c:pt idx="18">
                  <c:v>477.02847528695997</c:v>
                </c:pt>
                <c:pt idx="19">
                  <c:v>474.47455300175898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3.285569E-2</c:v>
                </c:pt>
                <c:pt idx="2">
                  <c:v>0.28966236000000001</c:v>
                </c:pt>
                <c:pt idx="3">
                  <c:v>0.30138835000000003</c:v>
                </c:pt>
                <c:pt idx="4">
                  <c:v>2.4319501699999999</c:v>
                </c:pt>
                <c:pt idx="5">
                  <c:v>4.4956604000000002</c:v>
                </c:pt>
                <c:pt idx="6">
                  <c:v>11.76221964</c:v>
                </c:pt>
                <c:pt idx="7">
                  <c:v>25.665691509999998</c:v>
                </c:pt>
                <c:pt idx="8">
                  <c:v>36.907837989999997</c:v>
                </c:pt>
                <c:pt idx="9">
                  <c:v>44.285997770000002</c:v>
                </c:pt>
                <c:pt idx="10">
                  <c:v>192.85322643999999</c:v>
                </c:pt>
                <c:pt idx="11">
                  <c:v>253.47135345999999</c:v>
                </c:pt>
                <c:pt idx="12">
                  <c:v>269.37485986000002</c:v>
                </c:pt>
                <c:pt idx="13">
                  <c:v>281.07763352000001</c:v>
                </c:pt>
                <c:pt idx="14">
                  <c:v>331.84672724000001</c:v>
                </c:pt>
                <c:pt idx="15">
                  <c:v>341.78564653000001</c:v>
                </c:pt>
                <c:pt idx="16">
                  <c:v>358.41468811999999</c:v>
                </c:pt>
                <c:pt idx="17">
                  <c:v>383.12005459</c:v>
                </c:pt>
                <c:pt idx="18">
                  <c:v>406.11154758999999</c:v>
                </c:pt>
                <c:pt idx="19">
                  <c:v>423.31765510999998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21.8848512</c:v>
                </c:pt>
                <c:pt idx="1">
                  <c:v>-4.8462753000000003</c:v>
                </c:pt>
                <c:pt idx="2">
                  <c:v>0.99486490000000005</c:v>
                </c:pt>
                <c:pt idx="3">
                  <c:v>-10.6959602</c:v>
                </c:pt>
                <c:pt idx="4">
                  <c:v>3.0952527999999999</c:v>
                </c:pt>
                <c:pt idx="5">
                  <c:v>-0.50923850000000004</c:v>
                </c:pt>
                <c:pt idx="6">
                  <c:v>0.79274850000000097</c:v>
                </c:pt>
                <c:pt idx="7">
                  <c:v>3.5509628000000002</c:v>
                </c:pt>
                <c:pt idx="8">
                  <c:v>1.5100169999999999</c:v>
                </c:pt>
                <c:pt idx="9">
                  <c:v>3.7436791999999999</c:v>
                </c:pt>
                <c:pt idx="10">
                  <c:v>13.9924626</c:v>
                </c:pt>
                <c:pt idx="11">
                  <c:v>10.5936878</c:v>
                </c:pt>
                <c:pt idx="12">
                  <c:v>-0.11899560000000001</c:v>
                </c:pt>
                <c:pt idx="13">
                  <c:v>1.4263344</c:v>
                </c:pt>
                <c:pt idx="14">
                  <c:v>5.2388699999999802E-2</c:v>
                </c:pt>
                <c:pt idx="15">
                  <c:v>-8.2837199999999805E-2</c:v>
                </c:pt>
                <c:pt idx="16">
                  <c:v>-0.310307</c:v>
                </c:pt>
                <c:pt idx="17">
                  <c:v>-0.46216600000000002</c:v>
                </c:pt>
                <c:pt idx="18">
                  <c:v>-0.51682240000000002</c:v>
                </c:pt>
                <c:pt idx="19">
                  <c:v>-1.8346482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1634520"/>
        <c:axId val="366910464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1811.8900257800001</c:v>
                </c:pt>
                <c:pt idx="1">
                  <c:v>2006.62884543</c:v>
                </c:pt>
                <c:pt idx="2">
                  <c:v>2023.52289795</c:v>
                </c:pt>
                <c:pt idx="3">
                  <c:v>2022.76368241</c:v>
                </c:pt>
                <c:pt idx="4">
                  <c:v>2159.6451963700001</c:v>
                </c:pt>
                <c:pt idx="5">
                  <c:v>2184.7144806800002</c:v>
                </c:pt>
                <c:pt idx="6">
                  <c:v>2205.3935863199999</c:v>
                </c:pt>
                <c:pt idx="7">
                  <c:v>2237.1210505099998</c:v>
                </c:pt>
                <c:pt idx="8">
                  <c:v>2260.3448680699998</c:v>
                </c:pt>
                <c:pt idx="9">
                  <c:v>2284.2611548</c:v>
                </c:pt>
                <c:pt idx="10">
                  <c:v>2501.7870802100001</c:v>
                </c:pt>
                <c:pt idx="11">
                  <c:v>2567.4090477599998</c:v>
                </c:pt>
                <c:pt idx="12">
                  <c:v>2584.8467419600001</c:v>
                </c:pt>
                <c:pt idx="13">
                  <c:v>2599.1849788700001</c:v>
                </c:pt>
                <c:pt idx="14">
                  <c:v>2622.4470060100002</c:v>
                </c:pt>
                <c:pt idx="15">
                  <c:v>2635.91260031</c:v>
                </c:pt>
                <c:pt idx="16">
                  <c:v>2663.9456765499999</c:v>
                </c:pt>
                <c:pt idx="17">
                  <c:v>2691.6375801999998</c:v>
                </c:pt>
                <c:pt idx="18">
                  <c:v>2724.4001353200001</c:v>
                </c:pt>
                <c:pt idx="19">
                  <c:v>2739.17063779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41634520"/>
        <c:axId val="366910464"/>
      </c:lineChart>
      <c:catAx>
        <c:axId val="4416345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464"/>
        <c:crosses val="autoZero"/>
        <c:auto val="1"/>
        <c:lblAlgn val="ctr"/>
        <c:lblOffset val="100"/>
        <c:noMultiLvlLbl val="0"/>
      </c:catAx>
      <c:valAx>
        <c:axId val="3669104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452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1.90661612</c:v>
                </c:pt>
                <c:pt idx="11">
                  <c:v>2.4269373500000002</c:v>
                </c:pt>
                <c:pt idx="12">
                  <c:v>3.13854408</c:v>
                </c:pt>
                <c:pt idx="13">
                  <c:v>4.2249932799999996</c:v>
                </c:pt>
                <c:pt idx="14">
                  <c:v>5.4177904699999999</c:v>
                </c:pt>
                <c:pt idx="15">
                  <c:v>5.8414366700000002</c:v>
                </c:pt>
                <c:pt idx="16">
                  <c:v>7.06842215</c:v>
                </c:pt>
                <c:pt idx="17">
                  <c:v>8.8603432400000006</c:v>
                </c:pt>
                <c:pt idx="18">
                  <c:v>11.23670798</c:v>
                </c:pt>
                <c:pt idx="19">
                  <c:v>11.234714670000001</c:v>
                </c:pt>
              </c:numCache>
            </c:numRef>
          </c:val>
        </c:ser>
        <c:ser>
          <c:idx val="0"/>
          <c:order val="1"/>
          <c:tx>
            <c:strRef>
              <c:f>'Potential shortfalls'!$M$2</c:f>
              <c:strCache>
                <c:ptCount val="1"/>
                <c:pt idx="0">
                  <c:v>Train 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shortfalls'!$M$3:$M$22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49.778834930000002</c:v>
                </c:pt>
                <c:pt idx="11">
                  <c:v>76.794204579999999</c:v>
                </c:pt>
                <c:pt idx="12">
                  <c:v>76.874380079999995</c:v>
                </c:pt>
                <c:pt idx="13">
                  <c:v>76.765405029999997</c:v>
                </c:pt>
                <c:pt idx="14">
                  <c:v>75.781259379999995</c:v>
                </c:pt>
                <c:pt idx="15">
                  <c:v>72.889244489999996</c:v>
                </c:pt>
                <c:pt idx="16">
                  <c:v>72.958721859999997</c:v>
                </c:pt>
                <c:pt idx="17">
                  <c:v>72.860445110000001</c:v>
                </c:pt>
                <c:pt idx="18">
                  <c:v>72.846045079999996</c:v>
                </c:pt>
                <c:pt idx="19">
                  <c:v>72.72555509</c:v>
                </c:pt>
              </c:numCache>
            </c:numRef>
          </c:val>
        </c:ser>
        <c:ser>
          <c:idx val="1"/>
          <c:order val="2"/>
          <c:tx>
            <c:strRef>
              <c:f>'Potential shortfalls'!$C$2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0.58283446000000005</c:v>
                </c:pt>
                <c:pt idx="11">
                  <c:v>0.70183793999999999</c:v>
                </c:pt>
                <c:pt idx="12">
                  <c:v>0.67896679999999998</c:v>
                </c:pt>
                <c:pt idx="13">
                  <c:v>0.71348064</c:v>
                </c:pt>
                <c:pt idx="14">
                  <c:v>0.84336951999999998</c:v>
                </c:pt>
                <c:pt idx="15">
                  <c:v>0.9631786</c:v>
                </c:pt>
                <c:pt idx="16">
                  <c:v>1.0983854</c:v>
                </c:pt>
                <c:pt idx="17">
                  <c:v>1.2698627</c:v>
                </c:pt>
                <c:pt idx="18">
                  <c:v>1.3826068300000001</c:v>
                </c:pt>
                <c:pt idx="19">
                  <c:v>1.4358527000000001</c:v>
                </c:pt>
              </c:numCache>
            </c:numRef>
          </c:val>
        </c:ser>
        <c:ser>
          <c:idx val="2"/>
          <c:order val="3"/>
          <c:tx>
            <c:strRef>
              <c:f>'Potential shortfalls'!$D$2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18.186228310000001</c:v>
                </c:pt>
                <c:pt idx="11">
                  <c:v>36.430917710000003</c:v>
                </c:pt>
                <c:pt idx="12">
                  <c:v>36.875</c:v>
                </c:pt>
                <c:pt idx="13">
                  <c:v>37.305999999999997</c:v>
                </c:pt>
                <c:pt idx="14">
                  <c:v>37.852547190000003</c:v>
                </c:pt>
                <c:pt idx="15">
                  <c:v>38.299301980000003</c:v>
                </c:pt>
                <c:pt idx="16">
                  <c:v>38.749541450000002</c:v>
                </c:pt>
                <c:pt idx="17">
                  <c:v>39.22457721</c:v>
                </c:pt>
                <c:pt idx="18">
                  <c:v>39.71343315</c:v>
                </c:pt>
                <c:pt idx="19">
                  <c:v>40.43575104</c:v>
                </c:pt>
              </c:numCache>
            </c:numRef>
          </c:val>
        </c:ser>
        <c:ser>
          <c:idx val="4"/>
          <c:order val="4"/>
          <c:tx>
            <c:strRef>
              <c:f>'Potential shortfalls'!$E$2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1.5604226400000001</c:v>
                </c:pt>
                <c:pt idx="5">
                  <c:v>2.1201829499999998</c:v>
                </c:pt>
                <c:pt idx="6">
                  <c:v>3.29601174</c:v>
                </c:pt>
                <c:pt idx="7">
                  <c:v>3.78125987</c:v>
                </c:pt>
                <c:pt idx="8">
                  <c:v>2.3831630000000001</c:v>
                </c:pt>
                <c:pt idx="9">
                  <c:v>3.2423139399999998</c:v>
                </c:pt>
                <c:pt idx="10">
                  <c:v>22.081693909999998</c:v>
                </c:pt>
                <c:pt idx="11">
                  <c:v>22.71540078</c:v>
                </c:pt>
                <c:pt idx="12">
                  <c:v>22.258624229999999</c:v>
                </c:pt>
                <c:pt idx="13">
                  <c:v>22.447919890000001</c:v>
                </c:pt>
                <c:pt idx="14">
                  <c:v>23.556285119999998</c:v>
                </c:pt>
                <c:pt idx="15">
                  <c:v>24.339296180000002</c:v>
                </c:pt>
                <c:pt idx="16">
                  <c:v>25.528386250000001</c:v>
                </c:pt>
                <c:pt idx="17">
                  <c:v>26.9398233</c:v>
                </c:pt>
                <c:pt idx="18">
                  <c:v>27.85240641</c:v>
                </c:pt>
                <c:pt idx="19">
                  <c:v>28.286750210000001</c:v>
                </c:pt>
              </c:numCache>
            </c:numRef>
          </c:val>
        </c:ser>
        <c:ser>
          <c:idx val="5"/>
          <c:order val="5"/>
          <c:tx>
            <c:strRef>
              <c:f>'Potential shortfalls'!$F$2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1E-3</c:v>
                </c:pt>
                <c:pt idx="6">
                  <c:v>0.12889998</c:v>
                </c:pt>
                <c:pt idx="7">
                  <c:v>0.38447998</c:v>
                </c:pt>
                <c:pt idx="8">
                  <c:v>0.52391997999999995</c:v>
                </c:pt>
                <c:pt idx="9">
                  <c:v>0.81505998000000002</c:v>
                </c:pt>
                <c:pt idx="10">
                  <c:v>25.321949109999998</c:v>
                </c:pt>
                <c:pt idx="11">
                  <c:v>27.03511997</c:v>
                </c:pt>
                <c:pt idx="12">
                  <c:v>27.38516997</c:v>
                </c:pt>
                <c:pt idx="13">
                  <c:v>28.007604430000001</c:v>
                </c:pt>
                <c:pt idx="14">
                  <c:v>50.259359969999998</c:v>
                </c:pt>
                <c:pt idx="15">
                  <c:v>50.755869969999999</c:v>
                </c:pt>
                <c:pt idx="16">
                  <c:v>51.234129969999998</c:v>
                </c:pt>
                <c:pt idx="17">
                  <c:v>51.748319969999997</c:v>
                </c:pt>
                <c:pt idx="18">
                  <c:v>52.267969970000003</c:v>
                </c:pt>
                <c:pt idx="19">
                  <c:v>52.804309969999998</c:v>
                </c:pt>
              </c:numCache>
            </c:numRef>
          </c:val>
        </c:ser>
        <c:ser>
          <c:idx val="6"/>
          <c:order val="6"/>
          <c:tx>
            <c:strRef>
              <c:f>'Potential shortfalls'!$G$2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shortfalls'!$G$3:$G$22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2.4571860000000001E-2</c:v>
                </c:pt>
              </c:numCache>
            </c:numRef>
          </c:val>
        </c:ser>
        <c:ser>
          <c:idx val="7"/>
          <c:order val="7"/>
          <c:tx>
            <c:strRef>
              <c:f>'Potential shortfalls'!$H$2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shortfalls'!$H$3:$H$22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0.57737674999999999</c:v>
                </c:pt>
                <c:pt idx="18">
                  <c:v>1.02824647</c:v>
                </c:pt>
                <c:pt idx="19">
                  <c:v>2.2228956100000001</c:v>
                </c:pt>
              </c:numCache>
            </c:numRef>
          </c:val>
        </c:ser>
        <c:ser>
          <c:idx val="8"/>
          <c:order val="8"/>
          <c:tx>
            <c:strRef>
              <c:f>'Potential shortfalls'!$I$2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shortfalls'!$I$3:$I$22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0.24688777000000001</c:v>
                </c:pt>
                <c:pt idx="5">
                  <c:v>0.70899137999999995</c:v>
                </c:pt>
                <c:pt idx="6">
                  <c:v>0.78365083000000002</c:v>
                </c:pt>
                <c:pt idx="7">
                  <c:v>0.26529311999999999</c:v>
                </c:pt>
                <c:pt idx="8">
                  <c:v>0.45120363000000002</c:v>
                </c:pt>
                <c:pt idx="9">
                  <c:v>1.20597646</c:v>
                </c:pt>
                <c:pt idx="10">
                  <c:v>28.990413360000002</c:v>
                </c:pt>
                <c:pt idx="11">
                  <c:v>31.553914559999999</c:v>
                </c:pt>
                <c:pt idx="12">
                  <c:v>31.367905879999999</c:v>
                </c:pt>
                <c:pt idx="13">
                  <c:v>32.025628609999998</c:v>
                </c:pt>
                <c:pt idx="14">
                  <c:v>35.731150800000002</c:v>
                </c:pt>
                <c:pt idx="15">
                  <c:v>39.019092469999997</c:v>
                </c:pt>
                <c:pt idx="16">
                  <c:v>43.570988569999997</c:v>
                </c:pt>
                <c:pt idx="17">
                  <c:v>49.689008469999997</c:v>
                </c:pt>
                <c:pt idx="18">
                  <c:v>53.853626669999997</c:v>
                </c:pt>
                <c:pt idx="19">
                  <c:v>55.764126269999998</c:v>
                </c:pt>
              </c:numCache>
            </c:numRef>
          </c:val>
        </c:ser>
        <c:ser>
          <c:idx val="9"/>
          <c:order val="9"/>
          <c:tx>
            <c:strRef>
              <c:f>'Potential shortfalls'!$J$2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shortfalls'!$J$3:$J$22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2.2233269099999999</c:v>
                </c:pt>
                <c:pt idx="11">
                  <c:v>7.8340823000000004</c:v>
                </c:pt>
                <c:pt idx="12">
                  <c:v>17.818066470000002</c:v>
                </c:pt>
                <c:pt idx="13">
                  <c:v>19.356000000000002</c:v>
                </c:pt>
                <c:pt idx="14">
                  <c:v>34.781999999999996</c:v>
                </c:pt>
                <c:pt idx="15">
                  <c:v>35.101999999999997</c:v>
                </c:pt>
                <c:pt idx="16">
                  <c:v>35.436999999999998</c:v>
                </c:pt>
                <c:pt idx="17">
                  <c:v>35.783999999999999</c:v>
                </c:pt>
                <c:pt idx="18">
                  <c:v>36.131999999999998</c:v>
                </c:pt>
                <c:pt idx="19">
                  <c:v>36.482999999999997</c:v>
                </c:pt>
              </c:numCache>
            </c:numRef>
          </c:val>
        </c:ser>
        <c:ser>
          <c:idx val="10"/>
          <c:order val="10"/>
          <c:tx>
            <c:strRef>
              <c:f>'Potential shortfalls'!$K$2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shortfalls'!$K$3:$K$22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2.3795802699999999</c:v>
                </c:pt>
                <c:pt idx="11">
                  <c:v>5.4880570500000001</c:v>
                </c:pt>
                <c:pt idx="12">
                  <c:v>7.2485686400000002</c:v>
                </c:pt>
                <c:pt idx="13">
                  <c:v>10.666273690000001</c:v>
                </c:pt>
                <c:pt idx="14">
                  <c:v>15.67557324</c:v>
                </c:pt>
                <c:pt idx="15">
                  <c:v>21.46435335</c:v>
                </c:pt>
                <c:pt idx="16">
                  <c:v>28.004869450000001</c:v>
                </c:pt>
                <c:pt idx="17">
                  <c:v>39.545053439999997</c:v>
                </c:pt>
                <c:pt idx="18">
                  <c:v>52.186808749999997</c:v>
                </c:pt>
                <c:pt idx="19">
                  <c:v>63.881650329999999</c:v>
                </c:pt>
              </c:numCache>
            </c:numRef>
          </c:val>
        </c:ser>
        <c:ser>
          <c:idx val="11"/>
          <c:order val="11"/>
          <c:tx>
            <c:strRef>
              <c:f>'Potential shortfalls'!$L$2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shortfalls'!$L$3:$L$22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3.285569E-2</c:v>
                </c:pt>
                <c:pt idx="2">
                  <c:v>0.28966236000000001</c:v>
                </c:pt>
                <c:pt idx="3">
                  <c:v>0.30138835000000003</c:v>
                </c:pt>
                <c:pt idx="4">
                  <c:v>0.52291235999999996</c:v>
                </c:pt>
                <c:pt idx="5">
                  <c:v>1.4530620599999999</c:v>
                </c:pt>
                <c:pt idx="6">
                  <c:v>7.3490257400000001</c:v>
                </c:pt>
                <c:pt idx="7">
                  <c:v>21.08319505</c:v>
                </c:pt>
                <c:pt idx="8">
                  <c:v>33.395562439999999</c:v>
                </c:pt>
                <c:pt idx="9">
                  <c:v>38.763029269999997</c:v>
                </c:pt>
                <c:pt idx="10">
                  <c:v>39.586987800000003</c:v>
                </c:pt>
                <c:pt idx="11">
                  <c:v>40.460501880000002</c:v>
                </c:pt>
                <c:pt idx="12">
                  <c:v>43.692484909999997</c:v>
                </c:pt>
                <c:pt idx="13">
                  <c:v>47.503237800000001</c:v>
                </c:pt>
                <c:pt idx="14">
                  <c:v>49.550389090000003</c:v>
                </c:pt>
                <c:pt idx="15">
                  <c:v>50.581635599999998</c:v>
                </c:pt>
                <c:pt idx="16">
                  <c:v>52.035015680000001</c:v>
                </c:pt>
                <c:pt idx="17">
                  <c:v>53.575764239999998</c:v>
                </c:pt>
                <c:pt idx="18">
                  <c:v>54.383813609999997</c:v>
                </c:pt>
                <c:pt idx="19">
                  <c:v>54.714796239999998</c:v>
                </c:pt>
              </c:numCache>
            </c:numRef>
          </c:val>
        </c:ser>
        <c:ser>
          <c:idx val="12"/>
          <c:order val="12"/>
          <c:tx>
            <c:strRef>
              <c:f>'Potential shortfalls'!$N$2</c:f>
              <c:strCache>
                <c:ptCount val="1"/>
                <c:pt idx="0">
                  <c:v>Wallumbilla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shortfalls'!$N$3:$N$22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0.1017274</c:v>
                </c:pt>
                <c:pt idx="5">
                  <c:v>0.21242401</c:v>
                </c:pt>
                <c:pt idx="6">
                  <c:v>0.20463134999999999</c:v>
                </c:pt>
                <c:pt idx="7">
                  <c:v>0.15146349000000001</c:v>
                </c:pt>
                <c:pt idx="8">
                  <c:v>0.15398893999999999</c:v>
                </c:pt>
                <c:pt idx="9">
                  <c:v>0.25961812000000001</c:v>
                </c:pt>
                <c:pt idx="10">
                  <c:v>1.81476126</c:v>
                </c:pt>
                <c:pt idx="11">
                  <c:v>2.0303793400000001</c:v>
                </c:pt>
                <c:pt idx="12">
                  <c:v>2.0371488000000002</c:v>
                </c:pt>
                <c:pt idx="13">
                  <c:v>2.0610901500000001</c:v>
                </c:pt>
                <c:pt idx="14">
                  <c:v>2.3970024599999999</c:v>
                </c:pt>
                <c:pt idx="15">
                  <c:v>2.5302372200000001</c:v>
                </c:pt>
                <c:pt idx="16">
                  <c:v>2.72922734</c:v>
                </c:pt>
                <c:pt idx="17">
                  <c:v>3.0454801599999999</c:v>
                </c:pt>
                <c:pt idx="18">
                  <c:v>3.2278826700000001</c:v>
                </c:pt>
                <c:pt idx="19">
                  <c:v>3.3036811199999998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41633736"/>
        <c:axId val="441633344"/>
      </c:barChart>
      <c:catAx>
        <c:axId val="4416337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344"/>
        <c:crosses val="autoZero"/>
        <c:auto val="1"/>
        <c:lblAlgn val="ctr"/>
        <c:lblOffset val="100"/>
        <c:noMultiLvlLbl val="0"/>
      </c:catAx>
      <c:valAx>
        <c:axId val="4416333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7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4.99999999968</c:v>
                </c:pt>
                <c:pt idx="8">
                  <c:v>0</c:v>
                </c:pt>
                <c:pt idx="9">
                  <c:v>0</c:v>
                </c:pt>
                <c:pt idx="10">
                  <c:v>1.00000000008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46.481357420400002</c:v>
                </c:pt>
                <c:pt idx="1">
                  <c:v>69.931157706719901</c:v>
                </c:pt>
                <c:pt idx="2">
                  <c:v>24.610494892799998</c:v>
                </c:pt>
                <c:pt idx="3">
                  <c:v>31.56846452616</c:v>
                </c:pt>
                <c:pt idx="4">
                  <c:v>17.668525458000001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117.3021006684</c:v>
                </c:pt>
                <c:pt idx="1">
                  <c:v>121.25313364727999</c:v>
                </c:pt>
                <c:pt idx="2">
                  <c:v>130.90367641248</c:v>
                </c:pt>
                <c:pt idx="3">
                  <c:v>135.34999920216001</c:v>
                </c:pt>
                <c:pt idx="4">
                  <c:v>137.25</c:v>
                </c:pt>
                <c:pt idx="5">
                  <c:v>136.875</c:v>
                </c:pt>
                <c:pt idx="6">
                  <c:v>136.875</c:v>
                </c:pt>
                <c:pt idx="7">
                  <c:v>136.875</c:v>
                </c:pt>
                <c:pt idx="8">
                  <c:v>137.25</c:v>
                </c:pt>
                <c:pt idx="9">
                  <c:v>136.875</c:v>
                </c:pt>
                <c:pt idx="10">
                  <c:v>136.875</c:v>
                </c:pt>
                <c:pt idx="11">
                  <c:v>136.875</c:v>
                </c:pt>
                <c:pt idx="12">
                  <c:v>137.25</c:v>
                </c:pt>
                <c:pt idx="13">
                  <c:v>136.875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235.04083559832</c:v>
                </c:pt>
                <c:pt idx="1">
                  <c:v>222.56247950112001</c:v>
                </c:pt>
                <c:pt idx="2">
                  <c:v>264.31468043304</c:v>
                </c:pt>
                <c:pt idx="3">
                  <c:v>262.49974893048</c:v>
                </c:pt>
                <c:pt idx="4">
                  <c:v>281.35064555544</c:v>
                </c:pt>
                <c:pt idx="5">
                  <c:v>304.27742774807899</c:v>
                </c:pt>
                <c:pt idx="6">
                  <c:v>306.64835588975899</c:v>
                </c:pt>
                <c:pt idx="7">
                  <c:v>315.09800986367901</c:v>
                </c:pt>
                <c:pt idx="8">
                  <c:v>323.24451779567897</c:v>
                </c:pt>
                <c:pt idx="9">
                  <c:v>332.75684945999899</c:v>
                </c:pt>
                <c:pt idx="10">
                  <c:v>339.53675650151899</c:v>
                </c:pt>
                <c:pt idx="11">
                  <c:v>345.18943396439897</c:v>
                </c:pt>
                <c:pt idx="12">
                  <c:v>332.30125869047998</c:v>
                </c:pt>
                <c:pt idx="13">
                  <c:v>306.86939940168003</c:v>
                </c:pt>
                <c:pt idx="14">
                  <c:v>341.18968184952001</c:v>
                </c:pt>
                <c:pt idx="15">
                  <c:v>351.89078527223899</c:v>
                </c:pt>
                <c:pt idx="16">
                  <c:v>353.69224301231901</c:v>
                </c:pt>
                <c:pt idx="17">
                  <c:v>361.41330648360002</c:v>
                </c:pt>
                <c:pt idx="18">
                  <c:v>368.0251050732</c:v>
                </c:pt>
                <c:pt idx="19">
                  <c:v>367.13416355207897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6.8178273583199998</c:v>
                </c:pt>
                <c:pt idx="5">
                  <c:v>20.198343189119999</c:v>
                </c:pt>
                <c:pt idx="6">
                  <c:v>26.338895477039902</c:v>
                </c:pt>
                <c:pt idx="7">
                  <c:v>28.6449339998399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5.4677546239200003</c:v>
                </c:pt>
                <c:pt idx="1">
                  <c:v>16.286086646160101</c:v>
                </c:pt>
                <c:pt idx="2">
                  <c:v>18.2089925868002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36.500000028959803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42.14245656264</c:v>
                </c:pt>
                <c:pt idx="9">
                  <c:v>82.203044424479998</c:v>
                </c:pt>
                <c:pt idx="10">
                  <c:v>84.039937814639998</c:v>
                </c:pt>
                <c:pt idx="11">
                  <c:v>86.030623243679898</c:v>
                </c:pt>
                <c:pt idx="12">
                  <c:v>88.107494197199898</c:v>
                </c:pt>
                <c:pt idx="13">
                  <c:v>117.77599668576001</c:v>
                </c:pt>
                <c:pt idx="14">
                  <c:v>94.742212381680005</c:v>
                </c:pt>
                <c:pt idx="15">
                  <c:v>96.445556791439898</c:v>
                </c:pt>
                <c:pt idx="16">
                  <c:v>98.152236685919902</c:v>
                </c:pt>
                <c:pt idx="17">
                  <c:v>103.2777346668</c:v>
                </c:pt>
                <c:pt idx="18">
                  <c:v>107.76055981032</c:v>
                </c:pt>
                <c:pt idx="19">
                  <c:v>106.32214669536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3.3640564459200002</c:v>
                </c:pt>
                <c:pt idx="8">
                  <c:v>3.8396007052800001</c:v>
                </c:pt>
                <c:pt idx="9">
                  <c:v>6.2622459093599998</c:v>
                </c:pt>
                <c:pt idx="10">
                  <c:v>6.3812135935200001</c:v>
                </c:pt>
                <c:pt idx="11">
                  <c:v>6.9365028688799999</c:v>
                </c:pt>
                <c:pt idx="12">
                  <c:v>24.930698543519998</c:v>
                </c:pt>
                <c:pt idx="13">
                  <c:v>27.375</c:v>
                </c:pt>
                <c:pt idx="14">
                  <c:v>27.375</c:v>
                </c:pt>
                <c:pt idx="15">
                  <c:v>18.956205348960001</c:v>
                </c:pt>
                <c:pt idx="16">
                  <c:v>21.119637400799999</c:v>
                </c:pt>
                <c:pt idx="17">
                  <c:v>16.645206142799999</c:v>
                </c:pt>
                <c:pt idx="18">
                  <c:v>15.063523615919999</c:v>
                </c:pt>
                <c:pt idx="19">
                  <c:v>15.79075382976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15.9999999811201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23.789999970720199</c:v>
                </c:pt>
                <c:pt idx="5">
                  <c:v>7.1353547344799999</c:v>
                </c:pt>
                <c:pt idx="6">
                  <c:v>6.2833307421599898</c:v>
                </c:pt>
                <c:pt idx="7">
                  <c:v>7.5413145011999898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15.60600000456</c:v>
                </c:pt>
                <c:pt idx="1">
                  <c:v>38.000000012159902</c:v>
                </c:pt>
                <c:pt idx="2">
                  <c:v>38.000000005919901</c:v>
                </c:pt>
                <c:pt idx="3">
                  <c:v>38.000000007839901</c:v>
                </c:pt>
                <c:pt idx="4">
                  <c:v>38.000000005919901</c:v>
                </c:pt>
                <c:pt idx="5">
                  <c:v>38.000000009519901</c:v>
                </c:pt>
                <c:pt idx="6">
                  <c:v>38.000000011439901</c:v>
                </c:pt>
                <c:pt idx="7">
                  <c:v>38.000000011679901</c:v>
                </c:pt>
                <c:pt idx="8">
                  <c:v>38.000000010719901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486.48200327711999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33.945</c:v>
                </c:pt>
                <c:pt idx="10">
                  <c:v>33.944999999999801</c:v>
                </c:pt>
                <c:pt idx="11">
                  <c:v>33.944999999999801</c:v>
                </c:pt>
                <c:pt idx="12">
                  <c:v>34.037999999999798</c:v>
                </c:pt>
                <c:pt idx="13">
                  <c:v>33.944999999999801</c:v>
                </c:pt>
                <c:pt idx="14">
                  <c:v>33.944999999999801</c:v>
                </c:pt>
                <c:pt idx="15">
                  <c:v>33.944999999999801</c:v>
                </c:pt>
                <c:pt idx="16">
                  <c:v>34.037999999999798</c:v>
                </c:pt>
                <c:pt idx="17">
                  <c:v>33.944999999999801</c:v>
                </c:pt>
                <c:pt idx="18">
                  <c:v>33.944999999999801</c:v>
                </c:pt>
                <c:pt idx="19">
                  <c:v>33.944999999999801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211.56337837080099</c:v>
                </c:pt>
                <c:pt idx="1">
                  <c:v>317.52225353376201</c:v>
                </c:pt>
                <c:pt idx="2">
                  <c:v>318.072723810002</c:v>
                </c:pt>
                <c:pt idx="3">
                  <c:v>314.43631345248099</c:v>
                </c:pt>
                <c:pt idx="4">
                  <c:v>315.78398540472199</c:v>
                </c:pt>
                <c:pt idx="5">
                  <c:v>315.98011719864098</c:v>
                </c:pt>
                <c:pt idx="6">
                  <c:v>316.41823376136199</c:v>
                </c:pt>
                <c:pt idx="7">
                  <c:v>320.74950950160201</c:v>
                </c:pt>
                <c:pt idx="8">
                  <c:v>321.24323787792201</c:v>
                </c:pt>
                <c:pt idx="9">
                  <c:v>320.86636178952199</c:v>
                </c:pt>
                <c:pt idx="10">
                  <c:v>325.58000002920198</c:v>
                </c:pt>
                <c:pt idx="11">
                  <c:v>325.58000002920198</c:v>
                </c:pt>
                <c:pt idx="12">
                  <c:v>326.47200002928201</c:v>
                </c:pt>
                <c:pt idx="13">
                  <c:v>325.58000002920198</c:v>
                </c:pt>
                <c:pt idx="14">
                  <c:v>325.58000002920198</c:v>
                </c:pt>
                <c:pt idx="15">
                  <c:v>325.58000002920198</c:v>
                </c:pt>
                <c:pt idx="16">
                  <c:v>326.47200002928201</c:v>
                </c:pt>
                <c:pt idx="17">
                  <c:v>325.58000002920198</c:v>
                </c:pt>
                <c:pt idx="18">
                  <c:v>325.58000002920198</c:v>
                </c:pt>
                <c:pt idx="19">
                  <c:v>325.58000002920102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10.402500029760001</c:v>
                </c:pt>
                <c:pt idx="4">
                  <c:v>10.418500029360001</c:v>
                </c:pt>
                <c:pt idx="5">
                  <c:v>10.402500029760001</c:v>
                </c:pt>
                <c:pt idx="6">
                  <c:v>10.402500029280001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573.74175133079996</c:v>
                </c:pt>
                <c:pt idx="1">
                  <c:v>589.56852377352004</c:v>
                </c:pt>
                <c:pt idx="2">
                  <c:v>588.74395019016004</c:v>
                </c:pt>
                <c:pt idx="3">
                  <c:v>588.94755770568099</c:v>
                </c:pt>
                <c:pt idx="4">
                  <c:v>633.45803307048004</c:v>
                </c:pt>
                <c:pt idx="5">
                  <c:v>638.37358676136</c:v>
                </c:pt>
                <c:pt idx="6">
                  <c:v>638.38310611847999</c:v>
                </c:pt>
                <c:pt idx="7">
                  <c:v>638.04073062263899</c:v>
                </c:pt>
                <c:pt idx="8">
                  <c:v>639.81284964407905</c:v>
                </c:pt>
                <c:pt idx="9">
                  <c:v>641.13266769552104</c:v>
                </c:pt>
                <c:pt idx="10">
                  <c:v>686.19999997080004</c:v>
                </c:pt>
                <c:pt idx="11">
                  <c:v>686.19999997080004</c:v>
                </c:pt>
                <c:pt idx="12">
                  <c:v>688.07999997071897</c:v>
                </c:pt>
                <c:pt idx="13">
                  <c:v>686.19999997080004</c:v>
                </c:pt>
                <c:pt idx="14">
                  <c:v>686.19999997080004</c:v>
                </c:pt>
                <c:pt idx="15">
                  <c:v>686.19999997080004</c:v>
                </c:pt>
                <c:pt idx="16">
                  <c:v>688.07999997071897</c:v>
                </c:pt>
                <c:pt idx="17">
                  <c:v>686.19999997080004</c:v>
                </c:pt>
                <c:pt idx="18">
                  <c:v>686.19999997103901</c:v>
                </c:pt>
                <c:pt idx="19">
                  <c:v>686.19999997079901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16.420404228959999</c:v>
                </c:pt>
                <c:pt idx="5">
                  <c:v>35.153230226159998</c:v>
                </c:pt>
                <c:pt idx="6">
                  <c:v>37.229999999999997</c:v>
                </c:pt>
                <c:pt idx="7">
                  <c:v>37.229999999999997</c:v>
                </c:pt>
                <c:pt idx="8">
                  <c:v>37.332000000000001</c:v>
                </c:pt>
                <c:pt idx="9">
                  <c:v>37.229999999999997</c:v>
                </c:pt>
                <c:pt idx="10">
                  <c:v>37.229999999999997</c:v>
                </c:pt>
                <c:pt idx="11">
                  <c:v>37.229999999999997</c:v>
                </c:pt>
                <c:pt idx="12">
                  <c:v>37.332000000000001</c:v>
                </c:pt>
                <c:pt idx="13">
                  <c:v>37.12736554344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0.85374515015999997</c:v>
                </c:pt>
                <c:pt idx="10">
                  <c:v>0.88348319255999996</c:v>
                </c:pt>
                <c:pt idx="11">
                  <c:v>1.49744628168</c:v>
                </c:pt>
                <c:pt idx="12">
                  <c:v>0.87775959071999998</c:v>
                </c:pt>
                <c:pt idx="13">
                  <c:v>1.49453810784</c:v>
                </c:pt>
                <c:pt idx="14">
                  <c:v>0.50658838392000005</c:v>
                </c:pt>
                <c:pt idx="15">
                  <c:v>0.41000000015999999</c:v>
                </c:pt>
                <c:pt idx="16">
                  <c:v>1.2580249137599999</c:v>
                </c:pt>
                <c:pt idx="17">
                  <c:v>0.95736122495999998</c:v>
                </c:pt>
                <c:pt idx="18">
                  <c:v>1.24281040344</c:v>
                </c:pt>
                <c:pt idx="19">
                  <c:v>1.0182427543200001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4233968"/>
        <c:axId val="354234360"/>
        <c:extLst/>
      </c:areaChart>
      <c:catAx>
        <c:axId val="3542339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360"/>
        <c:crosses val="autoZero"/>
        <c:auto val="1"/>
        <c:lblAlgn val="ctr"/>
        <c:lblOffset val="100"/>
        <c:noMultiLvlLbl val="0"/>
      </c:catAx>
      <c:valAx>
        <c:axId val="3542343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396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4.99999999968</c:v>
                </c:pt>
                <c:pt idx="8">
                  <c:v>0</c:v>
                </c:pt>
                <c:pt idx="9">
                  <c:v>0</c:v>
                </c:pt>
                <c:pt idx="10">
                  <c:v>1.00000000008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46.481357420400002</c:v>
                </c:pt>
                <c:pt idx="1">
                  <c:v>69.931157706719901</c:v>
                </c:pt>
                <c:pt idx="2">
                  <c:v>24.610494892799998</c:v>
                </c:pt>
                <c:pt idx="3">
                  <c:v>31.56846452616</c:v>
                </c:pt>
                <c:pt idx="4">
                  <c:v>17.668525458000001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4.9769099289599996</c:v>
                </c:pt>
                <c:pt idx="12">
                  <c:v>137.25</c:v>
                </c:pt>
                <c:pt idx="13">
                  <c:v>136.875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117.3021006684</c:v>
                </c:pt>
                <c:pt idx="1">
                  <c:v>121.25313364727999</c:v>
                </c:pt>
                <c:pt idx="2">
                  <c:v>130.90367641248</c:v>
                </c:pt>
                <c:pt idx="3">
                  <c:v>135.34999920216001</c:v>
                </c:pt>
                <c:pt idx="4">
                  <c:v>137.25</c:v>
                </c:pt>
                <c:pt idx="5">
                  <c:v>136.875</c:v>
                </c:pt>
                <c:pt idx="6">
                  <c:v>136.875</c:v>
                </c:pt>
                <c:pt idx="7">
                  <c:v>136.875</c:v>
                </c:pt>
                <c:pt idx="8">
                  <c:v>137.25</c:v>
                </c:pt>
                <c:pt idx="9">
                  <c:v>136.875</c:v>
                </c:pt>
                <c:pt idx="10">
                  <c:v>74.191090070879994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62.683909929119999</c:v>
                </c:pt>
                <c:pt idx="11">
                  <c:v>131.89809007104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8.2233073315199992</c:v>
                </c:pt>
                <c:pt idx="11">
                  <c:v>345.18943396439897</c:v>
                </c:pt>
                <c:pt idx="12">
                  <c:v>332.30125869047998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235.04083559832</c:v>
                </c:pt>
                <c:pt idx="1">
                  <c:v>222.56247950112001</c:v>
                </c:pt>
                <c:pt idx="2">
                  <c:v>264.31468043304</c:v>
                </c:pt>
                <c:pt idx="3">
                  <c:v>262.49974893048</c:v>
                </c:pt>
                <c:pt idx="4">
                  <c:v>281.35064555544</c:v>
                </c:pt>
                <c:pt idx="5">
                  <c:v>304.27742774807899</c:v>
                </c:pt>
                <c:pt idx="6">
                  <c:v>306.64835588975899</c:v>
                </c:pt>
                <c:pt idx="7">
                  <c:v>315.09800986367901</c:v>
                </c:pt>
                <c:pt idx="8">
                  <c:v>323.24451779567897</c:v>
                </c:pt>
                <c:pt idx="9">
                  <c:v>332.75684945999899</c:v>
                </c:pt>
                <c:pt idx="10">
                  <c:v>331.31344916999899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306.86939940168003</c:v>
                </c:pt>
                <c:pt idx="14">
                  <c:v>341.18968184952001</c:v>
                </c:pt>
                <c:pt idx="15">
                  <c:v>351.89078527223899</c:v>
                </c:pt>
                <c:pt idx="16">
                  <c:v>353.69224301231901</c:v>
                </c:pt>
                <c:pt idx="17">
                  <c:v>361.41330648360002</c:v>
                </c:pt>
                <c:pt idx="18">
                  <c:v>368.0251050732</c:v>
                </c:pt>
                <c:pt idx="19">
                  <c:v>367.13416355207897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6.8178273583199998</c:v>
                </c:pt>
                <c:pt idx="5">
                  <c:v>20.198343189119999</c:v>
                </c:pt>
                <c:pt idx="6">
                  <c:v>26.338895477039902</c:v>
                </c:pt>
                <c:pt idx="7">
                  <c:v>28.6449339998399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21.412833935519899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5.4677546239200003</c:v>
                </c:pt>
                <c:pt idx="1">
                  <c:v>16.286086646160101</c:v>
                </c:pt>
                <c:pt idx="2">
                  <c:v>18.2089925868002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15.087166093439899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42.14245656264</c:v>
                </c:pt>
                <c:pt idx="9">
                  <c:v>82.203044424479998</c:v>
                </c:pt>
                <c:pt idx="10">
                  <c:v>84.039937814639998</c:v>
                </c:pt>
                <c:pt idx="11">
                  <c:v>86.030623243679898</c:v>
                </c:pt>
                <c:pt idx="12">
                  <c:v>88.107494197199898</c:v>
                </c:pt>
                <c:pt idx="13">
                  <c:v>117.77599668576001</c:v>
                </c:pt>
                <c:pt idx="14">
                  <c:v>94.742212381680005</c:v>
                </c:pt>
                <c:pt idx="15">
                  <c:v>96.445556791439898</c:v>
                </c:pt>
                <c:pt idx="16">
                  <c:v>98.152236685919902</c:v>
                </c:pt>
                <c:pt idx="17">
                  <c:v>103.2777346668</c:v>
                </c:pt>
                <c:pt idx="18">
                  <c:v>107.76055981032</c:v>
                </c:pt>
                <c:pt idx="19">
                  <c:v>106.32214669536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18.938523415439999</c:v>
                </c:pt>
                <c:pt idx="16">
                  <c:v>21.119637400799999</c:v>
                </c:pt>
                <c:pt idx="17">
                  <c:v>16.645206142799999</c:v>
                </c:pt>
                <c:pt idx="18">
                  <c:v>15.063523615919999</c:v>
                </c:pt>
                <c:pt idx="19">
                  <c:v>15.79075382976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3.3640564459200002</c:v>
                </c:pt>
                <c:pt idx="8">
                  <c:v>3.8396007052800001</c:v>
                </c:pt>
                <c:pt idx="9">
                  <c:v>6.2622459093599998</c:v>
                </c:pt>
                <c:pt idx="10">
                  <c:v>6.3812135935200001</c:v>
                </c:pt>
                <c:pt idx="11">
                  <c:v>6.9365028688799999</c:v>
                </c:pt>
                <c:pt idx="12">
                  <c:v>24.930698543519998</c:v>
                </c:pt>
                <c:pt idx="13">
                  <c:v>27.375</c:v>
                </c:pt>
                <c:pt idx="14">
                  <c:v>27.375</c:v>
                </c:pt>
                <c:pt idx="15">
                  <c:v>1.7681933519999998E-2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15.9999999811201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23.789999970720199</c:v>
                </c:pt>
                <c:pt idx="5">
                  <c:v>7.1353547344799999</c:v>
                </c:pt>
                <c:pt idx="6">
                  <c:v>6.2833307421599898</c:v>
                </c:pt>
                <c:pt idx="7">
                  <c:v>7.5413145011999898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15.60600000456</c:v>
                </c:pt>
                <c:pt idx="1">
                  <c:v>38.000000012159902</c:v>
                </c:pt>
                <c:pt idx="2">
                  <c:v>38.000000005919901</c:v>
                </c:pt>
                <c:pt idx="3">
                  <c:v>38.000000007839901</c:v>
                </c:pt>
                <c:pt idx="4">
                  <c:v>38.000000005919901</c:v>
                </c:pt>
                <c:pt idx="5">
                  <c:v>38.000000009519901</c:v>
                </c:pt>
                <c:pt idx="6">
                  <c:v>38.000000011439901</c:v>
                </c:pt>
                <c:pt idx="7">
                  <c:v>38.000000011679901</c:v>
                </c:pt>
                <c:pt idx="8">
                  <c:v>38.000000010719901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486.48200327711999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278.57799663432002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273.66700330728003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18.16599999984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15.77900000016</c:v>
                </c:pt>
                <c:pt idx="10">
                  <c:v>33.944999999999801</c:v>
                </c:pt>
                <c:pt idx="11">
                  <c:v>33.944999999999801</c:v>
                </c:pt>
                <c:pt idx="12">
                  <c:v>34.037999999999798</c:v>
                </c:pt>
                <c:pt idx="13">
                  <c:v>33.944999999999801</c:v>
                </c:pt>
                <c:pt idx="14">
                  <c:v>33.944999999999801</c:v>
                </c:pt>
                <c:pt idx="15">
                  <c:v>33.944999999999801</c:v>
                </c:pt>
                <c:pt idx="16">
                  <c:v>34.037999999999798</c:v>
                </c:pt>
                <c:pt idx="17">
                  <c:v>33.944999999999801</c:v>
                </c:pt>
                <c:pt idx="18">
                  <c:v>33.944999999999801</c:v>
                </c:pt>
                <c:pt idx="19">
                  <c:v>33.944999999999801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92.859114403439904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211.56337837080099</c:v>
                </c:pt>
                <c:pt idx="1">
                  <c:v>317.52225353376201</c:v>
                </c:pt>
                <c:pt idx="2">
                  <c:v>318.072723810002</c:v>
                </c:pt>
                <c:pt idx="3">
                  <c:v>60.141644393040004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254.29466905944099</c:v>
                </c:pt>
                <c:pt idx="4">
                  <c:v>315.78398540472199</c:v>
                </c:pt>
                <c:pt idx="5">
                  <c:v>315.98011719864098</c:v>
                </c:pt>
                <c:pt idx="6">
                  <c:v>316.41823376136199</c:v>
                </c:pt>
                <c:pt idx="7">
                  <c:v>320.74950950160201</c:v>
                </c:pt>
                <c:pt idx="8">
                  <c:v>321.24323787792201</c:v>
                </c:pt>
                <c:pt idx="9">
                  <c:v>320.86636178952199</c:v>
                </c:pt>
                <c:pt idx="10">
                  <c:v>325.58000002920198</c:v>
                </c:pt>
                <c:pt idx="11">
                  <c:v>325.58000002920198</c:v>
                </c:pt>
                <c:pt idx="12">
                  <c:v>326.47200002928201</c:v>
                </c:pt>
                <c:pt idx="13">
                  <c:v>325.58000002920198</c:v>
                </c:pt>
                <c:pt idx="14">
                  <c:v>325.58000002920198</c:v>
                </c:pt>
                <c:pt idx="15">
                  <c:v>325.58000002920198</c:v>
                </c:pt>
                <c:pt idx="16">
                  <c:v>326.47200002928201</c:v>
                </c:pt>
                <c:pt idx="17">
                  <c:v>325.58000002920198</c:v>
                </c:pt>
                <c:pt idx="18">
                  <c:v>325.58000002920198</c:v>
                </c:pt>
                <c:pt idx="19">
                  <c:v>232.72088562576101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4.56250000056</c:v>
                </c:pt>
                <c:pt idx="4">
                  <c:v>8.79450002136001</c:v>
                </c:pt>
                <c:pt idx="5">
                  <c:v>10.402500029760001</c:v>
                </c:pt>
                <c:pt idx="6">
                  <c:v>10.402500029280001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210.31775669016</c:v>
                </c:pt>
                <c:pt idx="19">
                  <c:v>686.19999997080004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573.74175133079996</c:v>
                </c:pt>
                <c:pt idx="1">
                  <c:v>589.56852377352004</c:v>
                </c:pt>
                <c:pt idx="2">
                  <c:v>588.74395019016004</c:v>
                </c:pt>
                <c:pt idx="3">
                  <c:v>588.94755770568099</c:v>
                </c:pt>
                <c:pt idx="4">
                  <c:v>486.39821715959999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147.05981591087999</c:v>
                </c:pt>
                <c:pt idx="5">
                  <c:v>638.37358676136</c:v>
                </c:pt>
                <c:pt idx="6">
                  <c:v>638.38310611847999</c:v>
                </c:pt>
                <c:pt idx="7">
                  <c:v>638.04073062263899</c:v>
                </c:pt>
                <c:pt idx="8">
                  <c:v>639.81284964407905</c:v>
                </c:pt>
                <c:pt idx="9">
                  <c:v>641.13266769552104</c:v>
                </c:pt>
                <c:pt idx="10">
                  <c:v>686.19999997080004</c:v>
                </c:pt>
                <c:pt idx="11">
                  <c:v>686.19999997079901</c:v>
                </c:pt>
                <c:pt idx="12">
                  <c:v>688.07999997071897</c:v>
                </c:pt>
                <c:pt idx="13">
                  <c:v>686.19999997079901</c:v>
                </c:pt>
                <c:pt idx="14">
                  <c:v>686.19999997080004</c:v>
                </c:pt>
                <c:pt idx="15">
                  <c:v>686.19999997079901</c:v>
                </c:pt>
                <c:pt idx="16">
                  <c:v>688.07999997071897</c:v>
                </c:pt>
                <c:pt idx="17">
                  <c:v>686.19999997079901</c:v>
                </c:pt>
                <c:pt idx="18">
                  <c:v>475.88224328087898</c:v>
                </c:pt>
                <c:pt idx="19">
                  <c:v>0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19.98863445672</c:v>
                </c:pt>
                <c:pt idx="7">
                  <c:v>37.229999999999997</c:v>
                </c:pt>
                <c:pt idx="8">
                  <c:v>37.332000000000001</c:v>
                </c:pt>
                <c:pt idx="9">
                  <c:v>37.229999999999997</c:v>
                </c:pt>
                <c:pt idx="10">
                  <c:v>37.229999999999997</c:v>
                </c:pt>
                <c:pt idx="11">
                  <c:v>37.229999999999997</c:v>
                </c:pt>
                <c:pt idx="12">
                  <c:v>37.332000000000001</c:v>
                </c:pt>
                <c:pt idx="13">
                  <c:v>37.12736554344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16.420404228959999</c:v>
                </c:pt>
                <c:pt idx="5">
                  <c:v>35.153230226159998</c:v>
                </c:pt>
                <c:pt idx="6">
                  <c:v>15.241365543360001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1.99999999992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0.85374515015999997</c:v>
                </c:pt>
                <c:pt idx="10">
                  <c:v>0.88348319255999996</c:v>
                </c:pt>
                <c:pt idx="11">
                  <c:v>1.49744628168</c:v>
                </c:pt>
                <c:pt idx="12">
                  <c:v>0.87775959071999998</c:v>
                </c:pt>
                <c:pt idx="13">
                  <c:v>1.49453810784</c:v>
                </c:pt>
                <c:pt idx="14">
                  <c:v>0.50658838392000005</c:v>
                </c:pt>
                <c:pt idx="15">
                  <c:v>0.41000000015999999</c:v>
                </c:pt>
                <c:pt idx="16">
                  <c:v>1.2580249137599999</c:v>
                </c:pt>
                <c:pt idx="17">
                  <c:v>0.95736122495999998</c:v>
                </c:pt>
                <c:pt idx="18">
                  <c:v>1.24281040344</c:v>
                </c:pt>
                <c:pt idx="19">
                  <c:v>1.0182427543200001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4235144"/>
        <c:axId val="354235536"/>
        <c:extLst/>
      </c:areaChart>
      <c:catAx>
        <c:axId val="3542351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5536"/>
        <c:crosses val="autoZero"/>
        <c:auto val="1"/>
        <c:lblAlgn val="ctr"/>
        <c:lblOffset val="100"/>
        <c:noMultiLvlLbl val="0"/>
      </c:catAx>
      <c:valAx>
        <c:axId val="3542355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514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80.520000029279799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80.300000029199694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42.569357954160097</c:v>
                </c:pt>
                <c:pt idx="1">
                  <c:v>46.350019269120097</c:v>
                </c:pt>
                <c:pt idx="2">
                  <c:v>45.256331343360102</c:v>
                </c:pt>
                <c:pt idx="3">
                  <c:v>45.808610753040099</c:v>
                </c:pt>
                <c:pt idx="4">
                  <c:v>45.8193257042401</c:v>
                </c:pt>
                <c:pt idx="5">
                  <c:v>46.989439098720098</c:v>
                </c:pt>
                <c:pt idx="6">
                  <c:v>46.551449304000101</c:v>
                </c:pt>
                <c:pt idx="7">
                  <c:v>46.453465221840098</c:v>
                </c:pt>
                <c:pt idx="8">
                  <c:v>46.2570261374401</c:v>
                </c:pt>
                <c:pt idx="9">
                  <c:v>46.407523782480098</c:v>
                </c:pt>
                <c:pt idx="10">
                  <c:v>51.099999970800297</c:v>
                </c:pt>
                <c:pt idx="11">
                  <c:v>51.099999970800297</c:v>
                </c:pt>
                <c:pt idx="12">
                  <c:v>51.239999970720298</c:v>
                </c:pt>
                <c:pt idx="13">
                  <c:v>51.099999970800297</c:v>
                </c:pt>
                <c:pt idx="14">
                  <c:v>51.099999970800297</c:v>
                </c:pt>
                <c:pt idx="15">
                  <c:v>51.099999970800297</c:v>
                </c:pt>
                <c:pt idx="16">
                  <c:v>51.239999970720298</c:v>
                </c:pt>
                <c:pt idx="17">
                  <c:v>51.099999970800297</c:v>
                </c:pt>
                <c:pt idx="18">
                  <c:v>51.099999970800198</c:v>
                </c:pt>
                <c:pt idx="19">
                  <c:v>51.099999970800297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4.99999999968</c:v>
                </c:pt>
                <c:pt idx="8">
                  <c:v>0</c:v>
                </c:pt>
                <c:pt idx="9">
                  <c:v>0</c:v>
                </c:pt>
                <c:pt idx="10">
                  <c:v>1.00000000008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59.719832667120002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54.53084638008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54.232995878639997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45.410994874800203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20.075000029200002</c:v>
                </c:pt>
                <c:pt idx="10">
                  <c:v>20.075000029199799</c:v>
                </c:pt>
                <c:pt idx="11">
                  <c:v>20.075000029199799</c:v>
                </c:pt>
                <c:pt idx="12">
                  <c:v>20.130000029279799</c:v>
                </c:pt>
                <c:pt idx="13">
                  <c:v>20.075000029199799</c:v>
                </c:pt>
                <c:pt idx="14">
                  <c:v>20.075000029199799</c:v>
                </c:pt>
                <c:pt idx="15">
                  <c:v>20.075000029199799</c:v>
                </c:pt>
                <c:pt idx="16">
                  <c:v>20.130000029279799</c:v>
                </c:pt>
                <c:pt idx="17">
                  <c:v>20.075000029199799</c:v>
                </c:pt>
                <c:pt idx="18">
                  <c:v>20.075000029199799</c:v>
                </c:pt>
                <c:pt idx="19">
                  <c:v>20.075000029199799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46.48529309976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166.484333174401</c:v>
                </c:pt>
                <c:pt idx="1">
                  <c:v>211.70000002920199</c:v>
                </c:pt>
                <c:pt idx="2">
                  <c:v>211.70000002920199</c:v>
                </c:pt>
                <c:pt idx="3">
                  <c:v>211.70000002920099</c:v>
                </c:pt>
                <c:pt idx="4">
                  <c:v>212.28000002904199</c:v>
                </c:pt>
                <c:pt idx="5">
                  <c:v>211.700000028961</c:v>
                </c:pt>
                <c:pt idx="6">
                  <c:v>211.70000002896199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211.70000002920099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46.481357420400002</c:v>
                </c:pt>
                <c:pt idx="1">
                  <c:v>69.931157706719901</c:v>
                </c:pt>
                <c:pt idx="2">
                  <c:v>24.610494892799998</c:v>
                </c:pt>
                <c:pt idx="3">
                  <c:v>31.56846452616</c:v>
                </c:pt>
                <c:pt idx="4">
                  <c:v>17.668525458000001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28.830233364720002</c:v>
                </c:pt>
                <c:pt idx="9">
                  <c:v>45.991534443120003</c:v>
                </c:pt>
                <c:pt idx="10">
                  <c:v>45.66363156936</c:v>
                </c:pt>
                <c:pt idx="11">
                  <c:v>50.290858405199998</c:v>
                </c:pt>
                <c:pt idx="12">
                  <c:v>48.894992298959998</c:v>
                </c:pt>
                <c:pt idx="13">
                  <c:v>70.492465149360001</c:v>
                </c:pt>
                <c:pt idx="14">
                  <c:v>55.6539686184</c:v>
                </c:pt>
                <c:pt idx="15">
                  <c:v>56.704933872479998</c:v>
                </c:pt>
                <c:pt idx="16">
                  <c:v>60.788330725199998</c:v>
                </c:pt>
                <c:pt idx="17">
                  <c:v>61.620811468799999</c:v>
                </c:pt>
                <c:pt idx="18">
                  <c:v>66.882203888879999</c:v>
                </c:pt>
                <c:pt idx="19">
                  <c:v>63.028412699999997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5.4677546239200003</c:v>
                </c:pt>
                <c:pt idx="1">
                  <c:v>16.286086646160101</c:v>
                </c:pt>
                <c:pt idx="2">
                  <c:v>18.2089925868002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36.500000028959803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57.138675224159996</c:v>
                </c:pt>
                <c:pt idx="1">
                  <c:v>60.7168787534399</c:v>
                </c:pt>
                <c:pt idx="2">
                  <c:v>60.985993095839902</c:v>
                </c:pt>
                <c:pt idx="3">
                  <c:v>60.637321384559897</c:v>
                </c:pt>
                <c:pt idx="4">
                  <c:v>61.464652134239898</c:v>
                </c:pt>
                <c:pt idx="5">
                  <c:v>60.788564452799903</c:v>
                </c:pt>
                <c:pt idx="6">
                  <c:v>61.280034042239897</c:v>
                </c:pt>
                <c:pt idx="7">
                  <c:v>61.079602848959901</c:v>
                </c:pt>
                <c:pt idx="8">
                  <c:v>61.672334509199899</c:v>
                </c:pt>
                <c:pt idx="9">
                  <c:v>61.511806777199901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4.38</c:v>
                </c:pt>
                <c:pt idx="10">
                  <c:v>4.38</c:v>
                </c:pt>
                <c:pt idx="11">
                  <c:v>4.38</c:v>
                </c:pt>
                <c:pt idx="12">
                  <c:v>4.3920000000000003</c:v>
                </c:pt>
                <c:pt idx="13">
                  <c:v>4.38</c:v>
                </c:pt>
                <c:pt idx="14">
                  <c:v>4.38</c:v>
                </c:pt>
                <c:pt idx="15">
                  <c:v>4.38</c:v>
                </c:pt>
                <c:pt idx="16">
                  <c:v>4.3920000000000003</c:v>
                </c:pt>
                <c:pt idx="17">
                  <c:v>4.38</c:v>
                </c:pt>
                <c:pt idx="18">
                  <c:v>4.38</c:v>
                </c:pt>
                <c:pt idx="19">
                  <c:v>4.38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235.04083559832</c:v>
                </c:pt>
                <c:pt idx="1">
                  <c:v>222.56247950112001</c:v>
                </c:pt>
                <c:pt idx="2">
                  <c:v>264.31468043304</c:v>
                </c:pt>
                <c:pt idx="3">
                  <c:v>262.49974893048</c:v>
                </c:pt>
                <c:pt idx="4">
                  <c:v>281.35064555544</c:v>
                </c:pt>
                <c:pt idx="5">
                  <c:v>304.27742774807899</c:v>
                </c:pt>
                <c:pt idx="6">
                  <c:v>306.64835588975899</c:v>
                </c:pt>
                <c:pt idx="7">
                  <c:v>315.09800986367901</c:v>
                </c:pt>
                <c:pt idx="8">
                  <c:v>323.24451779567897</c:v>
                </c:pt>
                <c:pt idx="9">
                  <c:v>332.75684945999899</c:v>
                </c:pt>
                <c:pt idx="10">
                  <c:v>339.53675650151899</c:v>
                </c:pt>
                <c:pt idx="11">
                  <c:v>345.18943396439897</c:v>
                </c:pt>
                <c:pt idx="12">
                  <c:v>332.30125869047998</c:v>
                </c:pt>
                <c:pt idx="13">
                  <c:v>306.86939940168003</c:v>
                </c:pt>
                <c:pt idx="14">
                  <c:v>341.18968184952001</c:v>
                </c:pt>
                <c:pt idx="15">
                  <c:v>351.89078527223899</c:v>
                </c:pt>
                <c:pt idx="16">
                  <c:v>353.69224301231901</c:v>
                </c:pt>
                <c:pt idx="17">
                  <c:v>361.41330648360002</c:v>
                </c:pt>
                <c:pt idx="18">
                  <c:v>368.0251050732</c:v>
                </c:pt>
                <c:pt idx="19">
                  <c:v>367.13416355207897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15.9999999811201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23.789999970720199</c:v>
                </c:pt>
                <c:pt idx="5">
                  <c:v>7.1353547344799999</c:v>
                </c:pt>
                <c:pt idx="6">
                  <c:v>6.2833307421599898</c:v>
                </c:pt>
                <c:pt idx="7">
                  <c:v>7.5413145011999898</c:v>
                </c:pt>
                <c:pt idx="8">
                  <c:v>5.90920874568</c:v>
                </c:pt>
                <c:pt idx="9">
                  <c:v>9.8174497929600104</c:v>
                </c:pt>
                <c:pt idx="10">
                  <c:v>11.37586571712</c:v>
                </c:pt>
                <c:pt idx="11">
                  <c:v>10.058892436560001</c:v>
                </c:pt>
                <c:pt idx="12">
                  <c:v>9.3403069723200005</c:v>
                </c:pt>
                <c:pt idx="13">
                  <c:v>10.94018992248</c:v>
                </c:pt>
                <c:pt idx="14">
                  <c:v>9.8846591265600097</c:v>
                </c:pt>
                <c:pt idx="15">
                  <c:v>9.4316508252000109</c:v>
                </c:pt>
                <c:pt idx="16">
                  <c:v>9.9616694884800197</c:v>
                </c:pt>
                <c:pt idx="17">
                  <c:v>10.00482214296</c:v>
                </c:pt>
                <c:pt idx="18">
                  <c:v>10.79903881632</c:v>
                </c:pt>
                <c:pt idx="19">
                  <c:v>10.44389959896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117.3021006684</c:v>
                </c:pt>
                <c:pt idx="1">
                  <c:v>121.25313364727999</c:v>
                </c:pt>
                <c:pt idx="2">
                  <c:v>130.90367641248</c:v>
                </c:pt>
                <c:pt idx="3">
                  <c:v>135.34999920216001</c:v>
                </c:pt>
                <c:pt idx="4">
                  <c:v>137.25</c:v>
                </c:pt>
                <c:pt idx="5">
                  <c:v>136.875</c:v>
                </c:pt>
                <c:pt idx="6">
                  <c:v>136.875</c:v>
                </c:pt>
                <c:pt idx="7">
                  <c:v>136.875</c:v>
                </c:pt>
                <c:pt idx="8">
                  <c:v>137.25</c:v>
                </c:pt>
                <c:pt idx="9">
                  <c:v>136.875</c:v>
                </c:pt>
                <c:pt idx="10">
                  <c:v>136.875</c:v>
                </c:pt>
                <c:pt idx="11">
                  <c:v>136.875</c:v>
                </c:pt>
                <c:pt idx="12">
                  <c:v>137.25</c:v>
                </c:pt>
                <c:pt idx="13">
                  <c:v>136.875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71.000037174959999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3.3640564459200002</c:v>
                </c:pt>
                <c:pt idx="8">
                  <c:v>3.8396007052800001</c:v>
                </c:pt>
                <c:pt idx="9">
                  <c:v>6.2622459093599998</c:v>
                </c:pt>
                <c:pt idx="10">
                  <c:v>6.3812135935200001</c:v>
                </c:pt>
                <c:pt idx="11">
                  <c:v>6.9365028688799999</c:v>
                </c:pt>
                <c:pt idx="12">
                  <c:v>24.930698543519998</c:v>
                </c:pt>
                <c:pt idx="13">
                  <c:v>27.375</c:v>
                </c:pt>
                <c:pt idx="14">
                  <c:v>27.375</c:v>
                </c:pt>
                <c:pt idx="15">
                  <c:v>18.956205348960001</c:v>
                </c:pt>
                <c:pt idx="16">
                  <c:v>21.119637400799999</c:v>
                </c:pt>
                <c:pt idx="17">
                  <c:v>16.645206142799999</c:v>
                </c:pt>
                <c:pt idx="18">
                  <c:v>15.063523615919999</c:v>
                </c:pt>
                <c:pt idx="19">
                  <c:v>15.79075382976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15.60600000456</c:v>
                </c:pt>
                <c:pt idx="1">
                  <c:v>38.000000012159902</c:v>
                </c:pt>
                <c:pt idx="2">
                  <c:v>38.000000005919901</c:v>
                </c:pt>
                <c:pt idx="3">
                  <c:v>38.000000007839901</c:v>
                </c:pt>
                <c:pt idx="4">
                  <c:v>44.817827364239903</c:v>
                </c:pt>
                <c:pt idx="5">
                  <c:v>58.198343198639897</c:v>
                </c:pt>
                <c:pt idx="6">
                  <c:v>64.338895488479807</c:v>
                </c:pt>
                <c:pt idx="7">
                  <c:v>66.644934011519794</c:v>
                </c:pt>
                <c:pt idx="8">
                  <c:v>45.403014462959902</c:v>
                </c:pt>
                <c:pt idx="9">
                  <c:v>27.247805338559999</c:v>
                </c:pt>
                <c:pt idx="10">
                  <c:v>27.883923720719999</c:v>
                </c:pt>
                <c:pt idx="11">
                  <c:v>27.178318683599901</c:v>
                </c:pt>
                <c:pt idx="12">
                  <c:v>30.7499545166399</c:v>
                </c:pt>
                <c:pt idx="13">
                  <c:v>37.837879721759897</c:v>
                </c:pt>
                <c:pt idx="14">
                  <c:v>29.710173020639999</c:v>
                </c:pt>
                <c:pt idx="15">
                  <c:v>30.718972093919898</c:v>
                </c:pt>
                <c:pt idx="16">
                  <c:v>28.660261385999899</c:v>
                </c:pt>
                <c:pt idx="17">
                  <c:v>32.609462279999903</c:v>
                </c:pt>
                <c:pt idx="18">
                  <c:v>31.322127508559898</c:v>
                </c:pt>
                <c:pt idx="19">
                  <c:v>33.868077150719898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39.369519931440003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5.5856928616800001</c:v>
                </c:pt>
                <c:pt idx="5">
                  <c:v>10.95</c:v>
                </c:pt>
                <c:pt idx="6">
                  <c:v>10.95</c:v>
                </c:pt>
                <c:pt idx="7">
                  <c:v>10.95</c:v>
                </c:pt>
                <c:pt idx="8">
                  <c:v>10.98</c:v>
                </c:pt>
                <c:pt idx="9">
                  <c:v>10.95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10.92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43.647734571599798</c:v>
                </c:pt>
                <c:pt idx="1">
                  <c:v>102.93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64.113718123200002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116.25405520272</c:v>
                </c:pt>
                <c:pt idx="5">
                  <c:v>121.79558318063999</c:v>
                </c:pt>
                <c:pt idx="6">
                  <c:v>121.75162274304</c:v>
                </c:pt>
                <c:pt idx="7">
                  <c:v>121.707662522639</c:v>
                </c:pt>
                <c:pt idx="8">
                  <c:v>121.963488968159</c:v>
                </c:pt>
                <c:pt idx="9">
                  <c:v>124.41333710664099</c:v>
                </c:pt>
                <c:pt idx="10">
                  <c:v>160.59999997079899</c:v>
                </c:pt>
                <c:pt idx="11">
                  <c:v>160.59999997079899</c:v>
                </c:pt>
                <c:pt idx="12">
                  <c:v>161.03999997071901</c:v>
                </c:pt>
                <c:pt idx="13">
                  <c:v>160.59999997079899</c:v>
                </c:pt>
                <c:pt idx="14">
                  <c:v>160.59999997079899</c:v>
                </c:pt>
                <c:pt idx="15">
                  <c:v>160.59999997079899</c:v>
                </c:pt>
                <c:pt idx="16">
                  <c:v>161.03999997071901</c:v>
                </c:pt>
                <c:pt idx="17">
                  <c:v>160.59999997079899</c:v>
                </c:pt>
                <c:pt idx="18">
                  <c:v>160.59999997103901</c:v>
                </c:pt>
                <c:pt idx="19">
                  <c:v>160.59999997079899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1.4313106248</c:v>
                </c:pt>
                <c:pt idx="1">
                  <c:v>2.8922535045600002</c:v>
                </c:pt>
                <c:pt idx="2">
                  <c:v>3.4427237808000002</c:v>
                </c:pt>
                <c:pt idx="3">
                  <c:v>4.3688134238399998</c:v>
                </c:pt>
                <c:pt idx="4">
                  <c:v>4.8544853760000004</c:v>
                </c:pt>
                <c:pt idx="5">
                  <c:v>5.9126171702399999</c:v>
                </c:pt>
                <c:pt idx="6">
                  <c:v>6.3507337324800002</c:v>
                </c:pt>
                <c:pt idx="7">
                  <c:v>6.1195094723999999</c:v>
                </c:pt>
                <c:pt idx="8">
                  <c:v>5.7512378486399998</c:v>
                </c:pt>
                <c:pt idx="9">
                  <c:v>6.2363617603200003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10.95</c:v>
                </c:pt>
                <c:pt idx="14">
                  <c:v>10.95</c:v>
                </c:pt>
                <c:pt idx="15">
                  <c:v>10.95</c:v>
                </c:pt>
                <c:pt idx="16">
                  <c:v>10.98</c:v>
                </c:pt>
                <c:pt idx="17">
                  <c:v>10.95</c:v>
                </c:pt>
                <c:pt idx="18">
                  <c:v>10.95</c:v>
                </c:pt>
                <c:pt idx="19">
                  <c:v>10.95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1.4841130682400001</c:v>
                </c:pt>
                <c:pt idx="5">
                  <c:v>3.7383702876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4.38</c:v>
                </c:pt>
                <c:pt idx="10">
                  <c:v>4.38</c:v>
                </c:pt>
                <c:pt idx="11">
                  <c:v>4.38</c:v>
                </c:pt>
                <c:pt idx="12">
                  <c:v>4.3920000000000003</c:v>
                </c:pt>
                <c:pt idx="13">
                  <c:v>4.38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23.636498034479999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22.62849803448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43.26823821072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13.21499999928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7.4942489913599797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9.48999997079998</c:v>
                </c:pt>
                <c:pt idx="10">
                  <c:v>9.4899999708000298</c:v>
                </c:pt>
                <c:pt idx="11">
                  <c:v>9.4899999708000298</c:v>
                </c:pt>
                <c:pt idx="12">
                  <c:v>9.5159999707200296</c:v>
                </c:pt>
                <c:pt idx="13">
                  <c:v>9.4899999708000298</c:v>
                </c:pt>
                <c:pt idx="14">
                  <c:v>9.4899999708000298</c:v>
                </c:pt>
                <c:pt idx="15">
                  <c:v>9.4899999708000298</c:v>
                </c:pt>
                <c:pt idx="16">
                  <c:v>9.5159999707200296</c:v>
                </c:pt>
                <c:pt idx="17">
                  <c:v>9.4899999708000298</c:v>
                </c:pt>
                <c:pt idx="18">
                  <c:v>9.4899999708000298</c:v>
                </c:pt>
                <c:pt idx="19">
                  <c:v>9.4899999708000298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3.7121262926399998</c:v>
                </c:pt>
                <c:pt idx="5">
                  <c:v>9.5148599385600008</c:v>
                </c:pt>
                <c:pt idx="6">
                  <c:v>10.95</c:v>
                </c:pt>
                <c:pt idx="7">
                  <c:v>10.95</c:v>
                </c:pt>
                <c:pt idx="8">
                  <c:v>10.98</c:v>
                </c:pt>
                <c:pt idx="9">
                  <c:v>10.95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10.95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5.6384720063999998</c:v>
                </c:pt>
                <c:pt idx="5">
                  <c:v>10.95</c:v>
                </c:pt>
                <c:pt idx="6">
                  <c:v>10.95</c:v>
                </c:pt>
                <c:pt idx="7">
                  <c:v>10.95</c:v>
                </c:pt>
                <c:pt idx="8">
                  <c:v>10.98</c:v>
                </c:pt>
                <c:pt idx="9">
                  <c:v>10.95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10.87736554344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1072576"/>
        <c:axId val="361072968"/>
        <c:extLst/>
      </c:areaChart>
      <c:catAx>
        <c:axId val="3610725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2968"/>
        <c:crosses val="autoZero"/>
        <c:auto val="1"/>
        <c:lblAlgn val="ctr"/>
        <c:lblOffset val="100"/>
        <c:noMultiLvlLbl val="0"/>
      </c:catAx>
      <c:valAx>
        <c:axId val="36107296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257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0.99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0.27</c:v>
                </c:pt>
                <c:pt idx="1">
                  <c:v>0.61</c:v>
                </c:pt>
                <c:pt idx="2">
                  <c:v>0.48</c:v>
                </c:pt>
                <c:pt idx="3">
                  <c:v>0.48</c:v>
                </c:pt>
                <c:pt idx="4">
                  <c:v>0.82</c:v>
                </c:pt>
                <c:pt idx="5">
                  <c:v>0.93</c:v>
                </c:pt>
                <c:pt idx="6">
                  <c:v>0.93</c:v>
                </c:pt>
                <c:pt idx="7">
                  <c:v>0.94</c:v>
                </c:pt>
                <c:pt idx="8">
                  <c:v>0.95</c:v>
                </c:pt>
                <c:pt idx="9">
                  <c:v>0.95</c:v>
                </c:pt>
                <c:pt idx="10">
                  <c:v>0.79</c:v>
                </c:pt>
                <c:pt idx="11">
                  <c:v>0.79</c:v>
                </c:pt>
                <c:pt idx="12">
                  <c:v>0.79</c:v>
                </c:pt>
                <c:pt idx="13">
                  <c:v>0.79</c:v>
                </c:pt>
                <c:pt idx="14">
                  <c:v>0.79</c:v>
                </c:pt>
                <c:pt idx="15">
                  <c:v>0.79</c:v>
                </c:pt>
                <c:pt idx="16">
                  <c:v>0.8</c:v>
                </c:pt>
                <c:pt idx="17">
                  <c:v>0.79</c:v>
                </c:pt>
                <c:pt idx="18">
                  <c:v>0.79</c:v>
                </c:pt>
                <c:pt idx="19">
                  <c:v>0.8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</c:v>
                </c:pt>
                <c:pt idx="2">
                  <c:v>0.77</c:v>
                </c:pt>
                <c:pt idx="3">
                  <c:v>0.77</c:v>
                </c:pt>
                <c:pt idx="4">
                  <c:v>0.86</c:v>
                </c:pt>
                <c:pt idx="5">
                  <c:v>0.88</c:v>
                </c:pt>
                <c:pt idx="6">
                  <c:v>0.88</c:v>
                </c:pt>
                <c:pt idx="7">
                  <c:v>0.88</c:v>
                </c:pt>
                <c:pt idx="8">
                  <c:v>0.89</c:v>
                </c:pt>
                <c:pt idx="9">
                  <c:v>0.89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0.85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0.94</c:v>
                </c:pt>
                <c:pt idx="5">
                  <c:v>0.95</c:v>
                </c:pt>
                <c:pt idx="6">
                  <c:v>0.95</c:v>
                </c:pt>
                <c:pt idx="7">
                  <c:v>0.95</c:v>
                </c:pt>
                <c:pt idx="8">
                  <c:v>0.95</c:v>
                </c:pt>
                <c:pt idx="9">
                  <c:v>0.95</c:v>
                </c:pt>
                <c:pt idx="10">
                  <c:v>1.21</c:v>
                </c:pt>
                <c:pt idx="11">
                  <c:v>1.22</c:v>
                </c:pt>
                <c:pt idx="12">
                  <c:v>1.22</c:v>
                </c:pt>
                <c:pt idx="13">
                  <c:v>1.22</c:v>
                </c:pt>
                <c:pt idx="14">
                  <c:v>1.22</c:v>
                </c:pt>
                <c:pt idx="15">
                  <c:v>1.22</c:v>
                </c:pt>
                <c:pt idx="16">
                  <c:v>1.22</c:v>
                </c:pt>
                <c:pt idx="17">
                  <c:v>1.22</c:v>
                </c:pt>
                <c:pt idx="18">
                  <c:v>1.22</c:v>
                </c:pt>
                <c:pt idx="19">
                  <c:v>1.22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0.92</c:v>
                </c:pt>
                <c:pt idx="1">
                  <c:v>0.99</c:v>
                </c:pt>
                <c:pt idx="2">
                  <c:v>0.99</c:v>
                </c:pt>
                <c:pt idx="3">
                  <c:v>0.99</c:v>
                </c:pt>
                <c:pt idx="4">
                  <c:v>1</c:v>
                </c:pt>
                <c:pt idx="5">
                  <c:v>0.99</c:v>
                </c:pt>
                <c:pt idx="6">
                  <c:v>0.98</c:v>
                </c:pt>
                <c:pt idx="7">
                  <c:v>0.97</c:v>
                </c:pt>
                <c:pt idx="8">
                  <c:v>0.99</c:v>
                </c:pt>
                <c:pt idx="9">
                  <c:v>0.98</c:v>
                </c:pt>
                <c:pt idx="10">
                  <c:v>0.7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0.69</c:v>
                </c:pt>
                <c:pt idx="1">
                  <c:v>0.67</c:v>
                </c:pt>
                <c:pt idx="2">
                  <c:v>0.68</c:v>
                </c:pt>
                <c:pt idx="3">
                  <c:v>0.68</c:v>
                </c:pt>
                <c:pt idx="4">
                  <c:v>0.82</c:v>
                </c:pt>
                <c:pt idx="5">
                  <c:v>0.82</c:v>
                </c:pt>
                <c:pt idx="6">
                  <c:v>0.76</c:v>
                </c:pt>
                <c:pt idx="7">
                  <c:v>0.76</c:v>
                </c:pt>
                <c:pt idx="8">
                  <c:v>0.76</c:v>
                </c:pt>
                <c:pt idx="9">
                  <c:v>0.77</c:v>
                </c:pt>
                <c:pt idx="10">
                  <c:v>0.72</c:v>
                </c:pt>
                <c:pt idx="11">
                  <c:v>0.6</c:v>
                </c:pt>
                <c:pt idx="12">
                  <c:v>0.38</c:v>
                </c:pt>
                <c:pt idx="13">
                  <c:v>0.35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-0.27</c:v>
                </c:pt>
                <c:pt idx="1">
                  <c:v>-0.27</c:v>
                </c:pt>
                <c:pt idx="2">
                  <c:v>-0.44</c:v>
                </c:pt>
                <c:pt idx="3">
                  <c:v>-0.49</c:v>
                </c:pt>
                <c:pt idx="4">
                  <c:v>-0.85</c:v>
                </c:pt>
                <c:pt idx="5">
                  <c:v>-0.92</c:v>
                </c:pt>
                <c:pt idx="6">
                  <c:v>-0.92</c:v>
                </c:pt>
                <c:pt idx="7">
                  <c:v>-0.92</c:v>
                </c:pt>
                <c:pt idx="8">
                  <c:v>-0.92</c:v>
                </c:pt>
                <c:pt idx="9">
                  <c:v>-0.92</c:v>
                </c:pt>
                <c:pt idx="10">
                  <c:v>-0.88</c:v>
                </c:pt>
                <c:pt idx="11">
                  <c:v>-1</c:v>
                </c:pt>
                <c:pt idx="12">
                  <c:v>-1</c:v>
                </c:pt>
                <c:pt idx="13">
                  <c:v>-1</c:v>
                </c:pt>
                <c:pt idx="14">
                  <c:v>-1</c:v>
                </c:pt>
                <c:pt idx="15">
                  <c:v>-1</c:v>
                </c:pt>
                <c:pt idx="16">
                  <c:v>-1</c:v>
                </c:pt>
                <c:pt idx="17">
                  <c:v>-1</c:v>
                </c:pt>
                <c:pt idx="18">
                  <c:v>-1</c:v>
                </c:pt>
                <c:pt idx="19">
                  <c:v>-1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0.74</c:v>
                </c:pt>
                <c:pt idx="1">
                  <c:v>0.9</c:v>
                </c:pt>
                <c:pt idx="2">
                  <c:v>0.93</c:v>
                </c:pt>
                <c:pt idx="3">
                  <c:v>0.93</c:v>
                </c:pt>
                <c:pt idx="4">
                  <c:v>1</c:v>
                </c:pt>
                <c:pt idx="5">
                  <c:v>0.99</c:v>
                </c:pt>
                <c:pt idx="6">
                  <c:v>0.99</c:v>
                </c:pt>
                <c:pt idx="7">
                  <c:v>0.99</c:v>
                </c:pt>
                <c:pt idx="8">
                  <c:v>0.99</c:v>
                </c:pt>
                <c:pt idx="9">
                  <c:v>0.99</c:v>
                </c:pt>
                <c:pt idx="10">
                  <c:v>1.02</c:v>
                </c:pt>
                <c:pt idx="11">
                  <c:v>1.02</c:v>
                </c:pt>
                <c:pt idx="12">
                  <c:v>1.03</c:v>
                </c:pt>
                <c:pt idx="13">
                  <c:v>1.02</c:v>
                </c:pt>
                <c:pt idx="14">
                  <c:v>1.02</c:v>
                </c:pt>
                <c:pt idx="15">
                  <c:v>1.02</c:v>
                </c:pt>
                <c:pt idx="16">
                  <c:v>1.03</c:v>
                </c:pt>
                <c:pt idx="17">
                  <c:v>1.02</c:v>
                </c:pt>
                <c:pt idx="18">
                  <c:v>1.02</c:v>
                </c:pt>
                <c:pt idx="19">
                  <c:v>1.02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0.18</c:v>
                </c:pt>
                <c:pt idx="1">
                  <c:v>0.16</c:v>
                </c:pt>
                <c:pt idx="2">
                  <c:v>0.1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0.06</c:v>
                </c:pt>
                <c:pt idx="6">
                  <c:v>0.13</c:v>
                </c:pt>
                <c:pt idx="7">
                  <c:v>0.14000000000000001</c:v>
                </c:pt>
                <c:pt idx="8">
                  <c:v>0.24</c:v>
                </c:pt>
                <c:pt idx="9">
                  <c:v>0.27</c:v>
                </c:pt>
                <c:pt idx="10">
                  <c:v>0.3</c:v>
                </c:pt>
                <c:pt idx="11">
                  <c:v>0.32</c:v>
                </c:pt>
                <c:pt idx="12">
                  <c:v>0.33</c:v>
                </c:pt>
                <c:pt idx="13">
                  <c:v>0.36</c:v>
                </c:pt>
                <c:pt idx="14">
                  <c:v>0.39</c:v>
                </c:pt>
                <c:pt idx="15">
                  <c:v>0.4</c:v>
                </c:pt>
                <c:pt idx="16">
                  <c:v>0.42</c:v>
                </c:pt>
                <c:pt idx="17">
                  <c:v>0.45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0.68</c:v>
                </c:pt>
                <c:pt idx="1">
                  <c:v>0.71</c:v>
                </c:pt>
                <c:pt idx="2">
                  <c:v>0.67</c:v>
                </c:pt>
                <c:pt idx="3">
                  <c:v>0.64</c:v>
                </c:pt>
                <c:pt idx="4">
                  <c:v>0.64</c:v>
                </c:pt>
                <c:pt idx="5">
                  <c:v>0.64</c:v>
                </c:pt>
                <c:pt idx="6">
                  <c:v>0.67</c:v>
                </c:pt>
                <c:pt idx="7">
                  <c:v>0.7</c:v>
                </c:pt>
                <c:pt idx="8">
                  <c:v>0.75</c:v>
                </c:pt>
                <c:pt idx="9">
                  <c:v>0.78</c:v>
                </c:pt>
                <c:pt idx="10">
                  <c:v>0.81</c:v>
                </c:pt>
                <c:pt idx="11">
                  <c:v>0.82</c:v>
                </c:pt>
                <c:pt idx="12">
                  <c:v>0.83</c:v>
                </c:pt>
                <c:pt idx="13">
                  <c:v>0.84</c:v>
                </c:pt>
                <c:pt idx="14">
                  <c:v>0.85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0.87</c:v>
                </c:pt>
                <c:pt idx="19">
                  <c:v>0.88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0.87</c:v>
                </c:pt>
                <c:pt idx="1">
                  <c:v>0.86</c:v>
                </c:pt>
                <c:pt idx="2">
                  <c:v>0.83</c:v>
                </c:pt>
                <c:pt idx="3">
                  <c:v>0.81</c:v>
                </c:pt>
                <c:pt idx="4">
                  <c:v>0.81</c:v>
                </c:pt>
                <c:pt idx="5">
                  <c:v>0.8</c:v>
                </c:pt>
                <c:pt idx="6">
                  <c:v>0.82</c:v>
                </c:pt>
                <c:pt idx="7">
                  <c:v>0.85</c:v>
                </c:pt>
                <c:pt idx="8">
                  <c:v>0.88</c:v>
                </c:pt>
                <c:pt idx="9">
                  <c:v>0.91</c:v>
                </c:pt>
                <c:pt idx="10">
                  <c:v>0.94</c:v>
                </c:pt>
                <c:pt idx="11">
                  <c:v>0.96</c:v>
                </c:pt>
                <c:pt idx="12">
                  <c:v>0.97</c:v>
                </c:pt>
                <c:pt idx="13">
                  <c:v>0.97</c:v>
                </c:pt>
                <c:pt idx="14">
                  <c:v>0.98</c:v>
                </c:pt>
                <c:pt idx="15">
                  <c:v>0.98</c:v>
                </c:pt>
                <c:pt idx="16">
                  <c:v>0.99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GLNG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0.94</c:v>
                </c:pt>
                <c:pt idx="5">
                  <c:v>0.94</c:v>
                </c:pt>
                <c:pt idx="6">
                  <c:v>0.94</c:v>
                </c:pt>
                <c:pt idx="7">
                  <c:v>0.94</c:v>
                </c:pt>
                <c:pt idx="8">
                  <c:v>0.94</c:v>
                </c:pt>
                <c:pt idx="9">
                  <c:v>0.94</c:v>
                </c:pt>
                <c:pt idx="10">
                  <c:v>0.95</c:v>
                </c:pt>
                <c:pt idx="11">
                  <c:v>0.99</c:v>
                </c:pt>
                <c:pt idx="12">
                  <c:v>0.99</c:v>
                </c:pt>
                <c:pt idx="13">
                  <c:v>0.99</c:v>
                </c:pt>
                <c:pt idx="14">
                  <c:v>0.99</c:v>
                </c:pt>
                <c:pt idx="15">
                  <c:v>0.99</c:v>
                </c:pt>
                <c:pt idx="16">
                  <c:v>0.99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GLNG-Arrow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HoskinCan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0.18</c:v>
                </c:pt>
                <c:pt idx="1">
                  <c:v>0.19</c:v>
                </c:pt>
                <c:pt idx="2">
                  <c:v>0.23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0.21</c:v>
                </c:pt>
                <c:pt idx="7">
                  <c:v>0.2</c:v>
                </c:pt>
                <c:pt idx="8">
                  <c:v>0.13</c:v>
                </c:pt>
                <c:pt idx="9">
                  <c:v>0.11</c:v>
                </c:pt>
                <c:pt idx="10">
                  <c:v>0.1</c:v>
                </c:pt>
                <c:pt idx="11">
                  <c:v>0.09</c:v>
                </c:pt>
                <c:pt idx="12">
                  <c:v>0.08</c:v>
                </c:pt>
                <c:pt idx="13">
                  <c:v>0.06</c:v>
                </c:pt>
                <c:pt idx="14">
                  <c:v>0.04</c:v>
                </c:pt>
                <c:pt idx="15">
                  <c:v>0.04</c:v>
                </c:pt>
                <c:pt idx="16">
                  <c:v>0.02</c:v>
                </c:pt>
                <c:pt idx="17">
                  <c:v>0.01</c:v>
                </c:pt>
                <c:pt idx="18">
                  <c:v>0.01</c:v>
                </c:pt>
                <c:pt idx="19">
                  <c:v>0.02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-0.27</c:v>
                </c:pt>
                <c:pt idx="5">
                  <c:v>-0.28999999999999998</c:v>
                </c:pt>
                <c:pt idx="6">
                  <c:v>-0.32</c:v>
                </c:pt>
                <c:pt idx="7">
                  <c:v>-0.36</c:v>
                </c:pt>
                <c:pt idx="8">
                  <c:v>-0.45</c:v>
                </c:pt>
                <c:pt idx="9">
                  <c:v>-0.54</c:v>
                </c:pt>
                <c:pt idx="10">
                  <c:v>-0.61</c:v>
                </c:pt>
                <c:pt idx="11">
                  <c:v>-0.68</c:v>
                </c:pt>
                <c:pt idx="12">
                  <c:v>-0.74</c:v>
                </c:pt>
                <c:pt idx="13">
                  <c:v>-0.77</c:v>
                </c:pt>
                <c:pt idx="14">
                  <c:v>-0.84</c:v>
                </c:pt>
                <c:pt idx="15">
                  <c:v>-0.88</c:v>
                </c:pt>
                <c:pt idx="16">
                  <c:v>-0.91</c:v>
                </c:pt>
                <c:pt idx="17">
                  <c:v>-0.93</c:v>
                </c:pt>
                <c:pt idx="18">
                  <c:v>-0.93</c:v>
                </c:pt>
                <c:pt idx="19">
                  <c:v>-0.85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-0.27</c:v>
                </c:pt>
                <c:pt idx="5">
                  <c:v>-0.28999999999999998</c:v>
                </c:pt>
                <c:pt idx="6">
                  <c:v>-0.34</c:v>
                </c:pt>
                <c:pt idx="7">
                  <c:v>-0.42</c:v>
                </c:pt>
                <c:pt idx="8">
                  <c:v>-0.51</c:v>
                </c:pt>
                <c:pt idx="9">
                  <c:v>-0.59</c:v>
                </c:pt>
                <c:pt idx="10">
                  <c:v>-0.66</c:v>
                </c:pt>
                <c:pt idx="11">
                  <c:v>-0.72</c:v>
                </c:pt>
                <c:pt idx="12">
                  <c:v>-0.78</c:v>
                </c:pt>
                <c:pt idx="13">
                  <c:v>-0.82</c:v>
                </c:pt>
                <c:pt idx="14">
                  <c:v>-0.89</c:v>
                </c:pt>
                <c:pt idx="15">
                  <c:v>-0.92</c:v>
                </c:pt>
                <c:pt idx="16">
                  <c:v>-0.96</c:v>
                </c:pt>
                <c:pt idx="17">
                  <c:v>-0.99</c:v>
                </c:pt>
                <c:pt idx="18">
                  <c:v>-1</c:v>
                </c:pt>
                <c:pt idx="19">
                  <c:v>-1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0.5</c:v>
                </c:pt>
                <c:pt idx="5">
                  <c:v>0.51</c:v>
                </c:pt>
                <c:pt idx="6">
                  <c:v>0.51</c:v>
                </c:pt>
                <c:pt idx="7">
                  <c:v>0.51</c:v>
                </c:pt>
                <c:pt idx="8">
                  <c:v>0.51</c:v>
                </c:pt>
                <c:pt idx="9">
                  <c:v>0.52</c:v>
                </c:pt>
                <c:pt idx="10">
                  <c:v>0.78</c:v>
                </c:pt>
                <c:pt idx="11">
                  <c:v>0.78</c:v>
                </c:pt>
                <c:pt idx="12">
                  <c:v>0.78</c:v>
                </c:pt>
                <c:pt idx="13">
                  <c:v>0.78</c:v>
                </c:pt>
                <c:pt idx="14">
                  <c:v>0.78</c:v>
                </c:pt>
                <c:pt idx="15">
                  <c:v>0.78</c:v>
                </c:pt>
                <c:pt idx="16">
                  <c:v>0.78</c:v>
                </c:pt>
                <c:pt idx="17">
                  <c:v>0.78</c:v>
                </c:pt>
                <c:pt idx="18">
                  <c:v>0.78</c:v>
                </c:pt>
                <c:pt idx="19">
                  <c:v>0.78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0.98</c:v>
                </c:pt>
                <c:pt idx="2">
                  <c:v>0.97</c:v>
                </c:pt>
                <c:pt idx="3">
                  <c:v>0.97</c:v>
                </c:pt>
                <c:pt idx="4">
                  <c:v>0.98</c:v>
                </c:pt>
                <c:pt idx="5">
                  <c:v>0.98</c:v>
                </c:pt>
                <c:pt idx="6">
                  <c:v>0.98</c:v>
                </c:pt>
                <c:pt idx="7">
                  <c:v>0.98</c:v>
                </c:pt>
                <c:pt idx="8">
                  <c:v>0.99</c:v>
                </c:pt>
                <c:pt idx="9">
                  <c:v>0.99</c:v>
                </c:pt>
                <c:pt idx="10">
                  <c:v>0.08</c:v>
                </c:pt>
                <c:pt idx="11">
                  <c:v>7.0000000000000007E-2</c:v>
                </c:pt>
                <c:pt idx="12">
                  <c:v>7.0000000000000007E-2</c:v>
                </c:pt>
                <c:pt idx="13">
                  <c:v>7.0000000000000007E-2</c:v>
                </c:pt>
                <c:pt idx="14">
                  <c:v>7.0000000000000007E-2</c:v>
                </c:pt>
                <c:pt idx="15">
                  <c:v>7.0000000000000007E-2</c:v>
                </c:pt>
                <c:pt idx="16">
                  <c:v>7.0000000000000007E-2</c:v>
                </c:pt>
                <c:pt idx="17">
                  <c:v>7.0000000000000007E-2</c:v>
                </c:pt>
                <c:pt idx="18">
                  <c:v>7.0000000000000007E-2</c:v>
                </c:pt>
                <c:pt idx="19">
                  <c:v>7.0000000000000007E-2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0.99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0.3</c:v>
                </c:pt>
                <c:pt idx="1">
                  <c:v>0.27</c:v>
                </c:pt>
                <c:pt idx="2">
                  <c:v>0.39</c:v>
                </c:pt>
                <c:pt idx="3">
                  <c:v>0.4</c:v>
                </c:pt>
                <c:pt idx="4">
                  <c:v>0.45</c:v>
                </c:pt>
                <c:pt idx="5">
                  <c:v>0.51</c:v>
                </c:pt>
                <c:pt idx="6">
                  <c:v>0.51</c:v>
                </c:pt>
                <c:pt idx="7">
                  <c:v>0.53</c:v>
                </c:pt>
                <c:pt idx="8">
                  <c:v>0.54</c:v>
                </c:pt>
                <c:pt idx="9">
                  <c:v>0.56000000000000005</c:v>
                </c:pt>
                <c:pt idx="10">
                  <c:v>0.56999999999999995</c:v>
                </c:pt>
                <c:pt idx="11">
                  <c:v>0.57999999999999996</c:v>
                </c:pt>
                <c:pt idx="12">
                  <c:v>0.57999999999999996</c:v>
                </c:pt>
                <c:pt idx="13">
                  <c:v>0.52</c:v>
                </c:pt>
                <c:pt idx="14">
                  <c:v>0.6</c:v>
                </c:pt>
                <c:pt idx="15">
                  <c:v>0.61</c:v>
                </c:pt>
                <c:pt idx="16">
                  <c:v>0.61</c:v>
                </c:pt>
                <c:pt idx="17">
                  <c:v>0.62</c:v>
                </c:pt>
                <c:pt idx="18">
                  <c:v>0.62</c:v>
                </c:pt>
                <c:pt idx="19">
                  <c:v>0.63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0.33</c:v>
                </c:pt>
                <c:pt idx="1">
                  <c:v>0.3</c:v>
                </c:pt>
                <c:pt idx="2">
                  <c:v>0.42</c:v>
                </c:pt>
                <c:pt idx="3">
                  <c:v>0.42</c:v>
                </c:pt>
                <c:pt idx="4">
                  <c:v>0.47</c:v>
                </c:pt>
                <c:pt idx="5">
                  <c:v>0.54</c:v>
                </c:pt>
                <c:pt idx="6">
                  <c:v>0.54</c:v>
                </c:pt>
                <c:pt idx="7">
                  <c:v>0.55000000000000004</c:v>
                </c:pt>
                <c:pt idx="8">
                  <c:v>0.56999999999999995</c:v>
                </c:pt>
                <c:pt idx="9">
                  <c:v>0.57999999999999996</c:v>
                </c:pt>
                <c:pt idx="10">
                  <c:v>0.59</c:v>
                </c:pt>
                <c:pt idx="11">
                  <c:v>0.6</c:v>
                </c:pt>
                <c:pt idx="12">
                  <c:v>0.61</c:v>
                </c:pt>
                <c:pt idx="13">
                  <c:v>0.54</c:v>
                </c:pt>
                <c:pt idx="14">
                  <c:v>0.63</c:v>
                </c:pt>
                <c:pt idx="15">
                  <c:v>0.63</c:v>
                </c:pt>
                <c:pt idx="16">
                  <c:v>0.64</c:v>
                </c:pt>
                <c:pt idx="17">
                  <c:v>0.64</c:v>
                </c:pt>
                <c:pt idx="18">
                  <c:v>0.65</c:v>
                </c:pt>
                <c:pt idx="19">
                  <c:v>0.65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0.74</c:v>
                </c:pt>
                <c:pt idx="1">
                  <c:v>0.78</c:v>
                </c:pt>
                <c:pt idx="2">
                  <c:v>0.63</c:v>
                </c:pt>
                <c:pt idx="3">
                  <c:v>0.46</c:v>
                </c:pt>
                <c:pt idx="4">
                  <c:v>0.17</c:v>
                </c:pt>
                <c:pt idx="5">
                  <c:v>0.17</c:v>
                </c:pt>
                <c:pt idx="6">
                  <c:v>0.17</c:v>
                </c:pt>
                <c:pt idx="7">
                  <c:v>0.18</c:v>
                </c:pt>
                <c:pt idx="8">
                  <c:v>0.19</c:v>
                </c:pt>
                <c:pt idx="9">
                  <c:v>0.2</c:v>
                </c:pt>
                <c:pt idx="10">
                  <c:v>0.19</c:v>
                </c:pt>
                <c:pt idx="11">
                  <c:v>0.19</c:v>
                </c:pt>
                <c:pt idx="12">
                  <c:v>0.18</c:v>
                </c:pt>
                <c:pt idx="13">
                  <c:v>0.18</c:v>
                </c:pt>
                <c:pt idx="14">
                  <c:v>0.18</c:v>
                </c:pt>
                <c:pt idx="15">
                  <c:v>0.18</c:v>
                </c:pt>
                <c:pt idx="16">
                  <c:v>0.18</c:v>
                </c:pt>
                <c:pt idx="17">
                  <c:v>0.17</c:v>
                </c:pt>
                <c:pt idx="18">
                  <c:v>0.17</c:v>
                </c:pt>
                <c:pt idx="19">
                  <c:v>0.17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0.59</c:v>
                </c:pt>
                <c:pt idx="1">
                  <c:v>0.62</c:v>
                </c:pt>
                <c:pt idx="2">
                  <c:v>0.47</c:v>
                </c:pt>
                <c:pt idx="3">
                  <c:v>0.3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0.02</c:v>
                </c:pt>
                <c:pt idx="8">
                  <c:v>0.03</c:v>
                </c:pt>
                <c:pt idx="9">
                  <c:v>0.04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  <c:pt idx="14">
                  <c:v>0.03</c:v>
                </c:pt>
                <c:pt idx="15">
                  <c:v>0.02</c:v>
                </c:pt>
                <c:pt idx="16">
                  <c:v>0.02</c:v>
                </c:pt>
                <c:pt idx="17">
                  <c:v>0.01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0.03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0.02</c:v>
                </c:pt>
                <c:pt idx="7">
                  <c:v>0.03</c:v>
                </c:pt>
                <c:pt idx="8">
                  <c:v>0.05</c:v>
                </c:pt>
                <c:pt idx="9">
                  <c:v>0.09</c:v>
                </c:pt>
                <c:pt idx="10">
                  <c:v>0.11</c:v>
                </c:pt>
                <c:pt idx="11">
                  <c:v>0.13</c:v>
                </c:pt>
                <c:pt idx="12">
                  <c:v>0.15</c:v>
                </c:pt>
                <c:pt idx="13">
                  <c:v>0.17</c:v>
                </c:pt>
                <c:pt idx="14">
                  <c:v>0.19</c:v>
                </c:pt>
                <c:pt idx="15">
                  <c:v>0.2</c:v>
                </c:pt>
                <c:pt idx="16">
                  <c:v>0.22</c:v>
                </c:pt>
                <c:pt idx="17">
                  <c:v>0.22</c:v>
                </c:pt>
                <c:pt idx="18">
                  <c:v>0.22</c:v>
                </c:pt>
                <c:pt idx="19">
                  <c:v>0.19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MSPCentral rev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0.02</c:v>
                </c:pt>
                <c:pt idx="9">
                  <c:v>0.06</c:v>
                </c:pt>
                <c:pt idx="10">
                  <c:v>0.1</c:v>
                </c:pt>
                <c:pt idx="11">
                  <c:v>0.12</c:v>
                </c:pt>
                <c:pt idx="12">
                  <c:v>0.13</c:v>
                </c:pt>
                <c:pt idx="13">
                  <c:v>0.14000000000000001</c:v>
                </c:pt>
                <c:pt idx="14">
                  <c:v>0.16</c:v>
                </c:pt>
                <c:pt idx="15">
                  <c:v>0.17</c:v>
                </c:pt>
                <c:pt idx="16">
                  <c:v>0.17</c:v>
                </c:pt>
                <c:pt idx="17">
                  <c:v>0.18</c:v>
                </c:pt>
                <c:pt idx="18">
                  <c:v>0.17</c:v>
                </c:pt>
                <c:pt idx="19">
                  <c:v>0.14000000000000001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MSPEast rev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MSPWest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0.1</c:v>
                </c:pt>
                <c:pt idx="1">
                  <c:v>0.1</c:v>
                </c:pt>
                <c:pt idx="2">
                  <c:v>0.09</c:v>
                </c:pt>
                <c:pt idx="3">
                  <c:v>0.08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MSPWest rev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-0.03</c:v>
                </c:pt>
                <c:pt idx="5">
                  <c:v>-0.05</c:v>
                </c:pt>
                <c:pt idx="6">
                  <c:v>-0.05</c:v>
                </c:pt>
                <c:pt idx="7">
                  <c:v>-0.06</c:v>
                </c:pt>
                <c:pt idx="8">
                  <c:v>-0.09</c:v>
                </c:pt>
                <c:pt idx="9">
                  <c:v>-0.09</c:v>
                </c:pt>
                <c:pt idx="10">
                  <c:v>-0.09</c:v>
                </c:pt>
                <c:pt idx="11">
                  <c:v>-0.1</c:v>
                </c:pt>
                <c:pt idx="12">
                  <c:v>-0.1</c:v>
                </c:pt>
                <c:pt idx="13">
                  <c:v>-0.1</c:v>
                </c:pt>
                <c:pt idx="14">
                  <c:v>-0.1</c:v>
                </c:pt>
                <c:pt idx="15">
                  <c:v>-0.09</c:v>
                </c:pt>
                <c:pt idx="16">
                  <c:v>-0.08</c:v>
                </c:pt>
                <c:pt idx="17">
                  <c:v>-7.0000000000000007E-2</c:v>
                </c:pt>
                <c:pt idx="18">
                  <c:v>-0.06</c:v>
                </c:pt>
                <c:pt idx="19">
                  <c:v>-0.05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0.17</c:v>
                </c:pt>
                <c:pt idx="1">
                  <c:v>0.21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0.32</c:v>
                </c:pt>
                <c:pt idx="5">
                  <c:v>0.38</c:v>
                </c:pt>
                <c:pt idx="6">
                  <c:v>0.43</c:v>
                </c:pt>
                <c:pt idx="7">
                  <c:v>0.44</c:v>
                </c:pt>
                <c:pt idx="8">
                  <c:v>0.44</c:v>
                </c:pt>
                <c:pt idx="9">
                  <c:v>0.44</c:v>
                </c:pt>
                <c:pt idx="10">
                  <c:v>0.44</c:v>
                </c:pt>
                <c:pt idx="11">
                  <c:v>0.44</c:v>
                </c:pt>
                <c:pt idx="12">
                  <c:v>0.44</c:v>
                </c:pt>
                <c:pt idx="13">
                  <c:v>0.44</c:v>
                </c:pt>
                <c:pt idx="14">
                  <c:v>0.44</c:v>
                </c:pt>
                <c:pt idx="15">
                  <c:v>0.43</c:v>
                </c:pt>
                <c:pt idx="16">
                  <c:v>0.44</c:v>
                </c:pt>
                <c:pt idx="17">
                  <c:v>0.43</c:v>
                </c:pt>
                <c:pt idx="18">
                  <c:v>0.43</c:v>
                </c:pt>
                <c:pt idx="19">
                  <c:v>0.43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QCLNG-Arrow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0.92</c:v>
                </c:pt>
                <c:pt idx="1">
                  <c:v>0.92</c:v>
                </c:pt>
                <c:pt idx="2">
                  <c:v>0.92</c:v>
                </c:pt>
                <c:pt idx="3">
                  <c:v>0.94</c:v>
                </c:pt>
                <c:pt idx="4">
                  <c:v>0.95</c:v>
                </c:pt>
                <c:pt idx="5">
                  <c:v>0.95</c:v>
                </c:pt>
                <c:pt idx="6">
                  <c:v>0.95</c:v>
                </c:pt>
                <c:pt idx="7">
                  <c:v>0.96</c:v>
                </c:pt>
                <c:pt idx="8">
                  <c:v>0.96</c:v>
                </c:pt>
                <c:pt idx="9">
                  <c:v>0.96</c:v>
                </c:pt>
                <c:pt idx="10">
                  <c:v>0.53</c:v>
                </c:pt>
                <c:pt idx="11">
                  <c:v>0.5</c:v>
                </c:pt>
                <c:pt idx="12">
                  <c:v>0.5</c:v>
                </c:pt>
                <c:pt idx="13">
                  <c:v>0.5</c:v>
                </c:pt>
                <c:pt idx="14">
                  <c:v>0.11</c:v>
                </c:pt>
                <c:pt idx="15">
                  <c:v>0.11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0.11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0.81</c:v>
                </c:pt>
                <c:pt idx="1">
                  <c:v>0.82</c:v>
                </c:pt>
                <c:pt idx="2">
                  <c:v>0.82</c:v>
                </c:pt>
                <c:pt idx="3">
                  <c:v>0.83</c:v>
                </c:pt>
                <c:pt idx="4">
                  <c:v>0.64</c:v>
                </c:pt>
                <c:pt idx="5">
                  <c:v>0.45</c:v>
                </c:pt>
                <c:pt idx="6">
                  <c:v>0.45</c:v>
                </c:pt>
                <c:pt idx="7">
                  <c:v>0.45</c:v>
                </c:pt>
                <c:pt idx="8">
                  <c:v>0.46</c:v>
                </c:pt>
                <c:pt idx="9">
                  <c:v>0.46</c:v>
                </c:pt>
                <c:pt idx="10">
                  <c:v>0.02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0.43</c:v>
                </c:pt>
                <c:pt idx="3">
                  <c:v>0.44</c:v>
                </c:pt>
                <c:pt idx="4">
                  <c:v>0.44</c:v>
                </c:pt>
                <c:pt idx="5">
                  <c:v>0.44</c:v>
                </c:pt>
                <c:pt idx="6">
                  <c:v>0.44</c:v>
                </c:pt>
                <c:pt idx="7">
                  <c:v>0.44</c:v>
                </c:pt>
                <c:pt idx="8">
                  <c:v>0.45</c:v>
                </c:pt>
                <c:pt idx="9">
                  <c:v>0.45</c:v>
                </c:pt>
                <c:pt idx="10">
                  <c:v>0.24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  <c:pt idx="14">
                  <c:v>0.03</c:v>
                </c:pt>
                <c:pt idx="15">
                  <c:v>0.03</c:v>
                </c:pt>
                <c:pt idx="16">
                  <c:v>0.03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-0.4</c:v>
                </c:pt>
                <c:pt idx="1">
                  <c:v>-0.78</c:v>
                </c:pt>
                <c:pt idx="2">
                  <c:v>-0.84</c:v>
                </c:pt>
                <c:pt idx="3">
                  <c:v>-0.85</c:v>
                </c:pt>
                <c:pt idx="4">
                  <c:v>-0.86</c:v>
                </c:pt>
                <c:pt idx="5">
                  <c:v>-0.83</c:v>
                </c:pt>
                <c:pt idx="6">
                  <c:v>-0.76</c:v>
                </c:pt>
                <c:pt idx="7">
                  <c:v>-0.74</c:v>
                </c:pt>
                <c:pt idx="8">
                  <c:v>-0.8</c:v>
                </c:pt>
                <c:pt idx="9">
                  <c:v>-0.78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-0.01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0.21</c:v>
                </c:pt>
                <c:pt idx="5">
                  <c:v>0.22</c:v>
                </c:pt>
                <c:pt idx="6">
                  <c:v>0.22</c:v>
                </c:pt>
                <c:pt idx="7">
                  <c:v>0.22</c:v>
                </c:pt>
                <c:pt idx="8">
                  <c:v>0.22</c:v>
                </c:pt>
                <c:pt idx="9">
                  <c:v>0.22</c:v>
                </c:pt>
                <c:pt idx="10">
                  <c:v>0.48</c:v>
                </c:pt>
                <c:pt idx="11">
                  <c:v>0.48</c:v>
                </c:pt>
                <c:pt idx="12">
                  <c:v>0.48</c:v>
                </c:pt>
                <c:pt idx="13">
                  <c:v>0.48</c:v>
                </c:pt>
                <c:pt idx="14">
                  <c:v>0.48</c:v>
                </c:pt>
                <c:pt idx="15">
                  <c:v>0.48</c:v>
                </c:pt>
                <c:pt idx="16">
                  <c:v>0.48</c:v>
                </c:pt>
                <c:pt idx="17">
                  <c:v>0.48</c:v>
                </c:pt>
                <c:pt idx="18">
                  <c:v>0.48</c:v>
                </c:pt>
                <c:pt idx="19">
                  <c:v>0.48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0.19</c:v>
                </c:pt>
                <c:pt idx="1">
                  <c:v>0.16</c:v>
                </c:pt>
                <c:pt idx="2">
                  <c:v>0.19</c:v>
                </c:pt>
                <c:pt idx="3">
                  <c:v>0.25</c:v>
                </c:pt>
                <c:pt idx="4">
                  <c:v>0.45</c:v>
                </c:pt>
                <c:pt idx="5">
                  <c:v>0.45</c:v>
                </c:pt>
                <c:pt idx="6">
                  <c:v>0.49</c:v>
                </c:pt>
                <c:pt idx="7">
                  <c:v>0.54</c:v>
                </c:pt>
                <c:pt idx="8">
                  <c:v>0.56999999999999995</c:v>
                </c:pt>
                <c:pt idx="9">
                  <c:v>0.6</c:v>
                </c:pt>
                <c:pt idx="10">
                  <c:v>0.61</c:v>
                </c:pt>
                <c:pt idx="11">
                  <c:v>0.62</c:v>
                </c:pt>
                <c:pt idx="12">
                  <c:v>0.63</c:v>
                </c:pt>
                <c:pt idx="13">
                  <c:v>0.65</c:v>
                </c:pt>
                <c:pt idx="14">
                  <c:v>0.67</c:v>
                </c:pt>
                <c:pt idx="15">
                  <c:v>0.67</c:v>
                </c:pt>
                <c:pt idx="16">
                  <c:v>0.69</c:v>
                </c:pt>
                <c:pt idx="17">
                  <c:v>0.71</c:v>
                </c:pt>
                <c:pt idx="18">
                  <c:v>0.74</c:v>
                </c:pt>
                <c:pt idx="19">
                  <c:v>0.72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0.17</c:v>
                </c:pt>
                <c:pt idx="1">
                  <c:v>0.14000000000000001</c:v>
                </c:pt>
                <c:pt idx="2">
                  <c:v>0.17</c:v>
                </c:pt>
                <c:pt idx="3">
                  <c:v>0.23</c:v>
                </c:pt>
                <c:pt idx="4">
                  <c:v>0.43</c:v>
                </c:pt>
                <c:pt idx="5">
                  <c:v>0.43</c:v>
                </c:pt>
                <c:pt idx="6">
                  <c:v>0.46</c:v>
                </c:pt>
                <c:pt idx="7">
                  <c:v>0.51</c:v>
                </c:pt>
                <c:pt idx="8">
                  <c:v>0.55000000000000004</c:v>
                </c:pt>
                <c:pt idx="9">
                  <c:v>0.57999999999999996</c:v>
                </c:pt>
                <c:pt idx="10">
                  <c:v>0.59</c:v>
                </c:pt>
                <c:pt idx="11">
                  <c:v>0.6</c:v>
                </c:pt>
                <c:pt idx="12">
                  <c:v>0.61</c:v>
                </c:pt>
                <c:pt idx="13">
                  <c:v>0.63</c:v>
                </c:pt>
                <c:pt idx="14">
                  <c:v>0.65</c:v>
                </c:pt>
                <c:pt idx="15">
                  <c:v>0.65</c:v>
                </c:pt>
                <c:pt idx="16">
                  <c:v>0.67</c:v>
                </c:pt>
                <c:pt idx="17">
                  <c:v>0.69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0.82</c:v>
                </c:pt>
                <c:pt idx="1">
                  <c:v>0.48</c:v>
                </c:pt>
                <c:pt idx="2">
                  <c:v>0.67</c:v>
                </c:pt>
                <c:pt idx="3">
                  <c:v>0.67</c:v>
                </c:pt>
                <c:pt idx="4">
                  <c:v>0.2</c:v>
                </c:pt>
                <c:pt idx="5">
                  <c:v>0.05</c:v>
                </c:pt>
                <c:pt idx="6">
                  <c:v>0.04</c:v>
                </c:pt>
                <c:pt idx="7">
                  <c:v>0.04</c:v>
                </c:pt>
                <c:pt idx="8">
                  <c:v>0.03</c:v>
                </c:pt>
                <c:pt idx="9">
                  <c:v>0.03</c:v>
                </c:pt>
                <c:pt idx="10">
                  <c:v>0.24</c:v>
                </c:pt>
                <c:pt idx="11">
                  <c:v>0.24</c:v>
                </c:pt>
                <c:pt idx="12">
                  <c:v>0.24</c:v>
                </c:pt>
                <c:pt idx="13">
                  <c:v>0.24</c:v>
                </c:pt>
                <c:pt idx="14">
                  <c:v>0.24</c:v>
                </c:pt>
                <c:pt idx="15">
                  <c:v>0.24</c:v>
                </c:pt>
                <c:pt idx="16">
                  <c:v>0.24</c:v>
                </c:pt>
                <c:pt idx="17">
                  <c:v>0.23</c:v>
                </c:pt>
                <c:pt idx="18">
                  <c:v>0.23</c:v>
                </c:pt>
                <c:pt idx="19">
                  <c:v>0.23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0.24</c:v>
                </c:pt>
                <c:pt idx="1">
                  <c:v>0.32</c:v>
                </c:pt>
                <c:pt idx="2">
                  <c:v>0.01</c:v>
                </c:pt>
                <c:pt idx="3">
                  <c:v>0</c:v>
                </c:pt>
                <c:pt idx="4">
                  <c:v>0.01</c:v>
                </c:pt>
                <c:pt idx="5">
                  <c:v>0.01</c:v>
                </c:pt>
                <c:pt idx="6">
                  <c:v>0.02</c:v>
                </c:pt>
                <c:pt idx="7">
                  <c:v>0</c:v>
                </c:pt>
                <c:pt idx="8">
                  <c:v>0.01</c:v>
                </c:pt>
                <c:pt idx="9">
                  <c:v>0.01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0.03</c:v>
                </c:pt>
                <c:pt idx="15">
                  <c:v>0.03</c:v>
                </c:pt>
                <c:pt idx="16">
                  <c:v>0.03</c:v>
                </c:pt>
                <c:pt idx="17">
                  <c:v>0.04</c:v>
                </c:pt>
                <c:pt idx="18">
                  <c:v>0.05</c:v>
                </c:pt>
                <c:pt idx="19">
                  <c:v>0.05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-0.16500000000000001</c:v>
                </c:pt>
                <c:pt idx="5">
                  <c:v>-0.73</c:v>
                </c:pt>
                <c:pt idx="6">
                  <c:v>-0.72499999999999998</c:v>
                </c:pt>
                <c:pt idx="7">
                  <c:v>-0.71499999999999997</c:v>
                </c:pt>
                <c:pt idx="8">
                  <c:v>-0.69499999999999995</c:v>
                </c:pt>
                <c:pt idx="9">
                  <c:v>-0.72</c:v>
                </c:pt>
                <c:pt idx="10">
                  <c:v>-0.72</c:v>
                </c:pt>
                <c:pt idx="11">
                  <c:v>-0.70499999999999996</c:v>
                </c:pt>
                <c:pt idx="12">
                  <c:v>-0.70499999999999996</c:v>
                </c:pt>
                <c:pt idx="13">
                  <c:v>-0.01</c:v>
                </c:pt>
                <c:pt idx="14">
                  <c:v>-0.68500000000000005</c:v>
                </c:pt>
                <c:pt idx="15">
                  <c:v>-0.67500000000000004</c:v>
                </c:pt>
                <c:pt idx="16">
                  <c:v>-0.67500000000000004</c:v>
                </c:pt>
                <c:pt idx="17">
                  <c:v>-0.66500000000000004</c:v>
                </c:pt>
                <c:pt idx="18">
                  <c:v>-0.64</c:v>
                </c:pt>
                <c:pt idx="19">
                  <c:v>-0.64500000000000002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-0.05</c:v>
                </c:pt>
                <c:pt idx="1">
                  <c:v>-0.06</c:v>
                </c:pt>
                <c:pt idx="2">
                  <c:v>-0.25</c:v>
                </c:pt>
                <c:pt idx="3">
                  <c:v>-0.42</c:v>
                </c:pt>
                <c:pt idx="4">
                  <c:v>-0.71</c:v>
                </c:pt>
                <c:pt idx="5">
                  <c:v>-0.71</c:v>
                </c:pt>
                <c:pt idx="6">
                  <c:v>-0.73</c:v>
                </c:pt>
                <c:pt idx="7">
                  <c:v>-0.73</c:v>
                </c:pt>
                <c:pt idx="8">
                  <c:v>-0.73</c:v>
                </c:pt>
                <c:pt idx="9">
                  <c:v>-0.71</c:v>
                </c:pt>
                <c:pt idx="10">
                  <c:v>-0.75</c:v>
                </c:pt>
                <c:pt idx="11">
                  <c:v>-0.79</c:v>
                </c:pt>
                <c:pt idx="12">
                  <c:v>-0.87</c:v>
                </c:pt>
                <c:pt idx="13">
                  <c:v>-0.88</c:v>
                </c:pt>
                <c:pt idx="14">
                  <c:v>-1</c:v>
                </c:pt>
                <c:pt idx="15">
                  <c:v>-1</c:v>
                </c:pt>
                <c:pt idx="16">
                  <c:v>-1</c:v>
                </c:pt>
                <c:pt idx="17">
                  <c:v>-1</c:v>
                </c:pt>
                <c:pt idx="18">
                  <c:v>-1</c:v>
                </c:pt>
                <c:pt idx="19">
                  <c:v>-1</c:v>
                </c:pt>
              </c:numCache>
            </c:numRef>
          </c:val>
          <c:smooth val="0"/>
        </c:ser>
        <c:ser>
          <c:idx val="2"/>
          <c:order val="46"/>
          <c:tx>
            <c:strRef>
              <c:f>'Pipeline Utilisation'!$AV$2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Utilisation'!$AV$3:$AV$22</c:f>
              <c:numCache>
                <c:formatCode>0.00%</c:formatCode>
                <c:ptCount val="20"/>
                <c:pt idx="0">
                  <c:v>-0.28999999999999998</c:v>
                </c:pt>
                <c:pt idx="1">
                  <c:v>-0.3</c:v>
                </c:pt>
                <c:pt idx="2">
                  <c:v>-0.49</c:v>
                </c:pt>
                <c:pt idx="3">
                  <c:v>-0.66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-1</c:v>
                </c:pt>
                <c:pt idx="9">
                  <c:v>-0.99</c:v>
                </c:pt>
                <c:pt idx="10">
                  <c:v>-1</c:v>
                </c:pt>
                <c:pt idx="11">
                  <c:v>-1</c:v>
                </c:pt>
                <c:pt idx="12">
                  <c:v>-1</c:v>
                </c:pt>
                <c:pt idx="13">
                  <c:v>-1</c:v>
                </c:pt>
                <c:pt idx="14">
                  <c:v>-1</c:v>
                </c:pt>
                <c:pt idx="15">
                  <c:v>-1</c:v>
                </c:pt>
                <c:pt idx="16">
                  <c:v>-1</c:v>
                </c:pt>
                <c:pt idx="17">
                  <c:v>-1</c:v>
                </c:pt>
                <c:pt idx="18">
                  <c:v>-1</c:v>
                </c:pt>
                <c:pt idx="19">
                  <c:v>-1</c:v>
                </c:pt>
              </c:numCache>
            </c:numRef>
          </c:val>
          <c:smooth val="0"/>
        </c:ser>
        <c:ser>
          <c:idx val="4"/>
          <c:order val="47"/>
          <c:tx>
            <c:strRef>
              <c:f>'Pipeline Utilisation'!$AW$2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Utilisation'!$AW$3:$AW$22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0.15</c:v>
                </c:pt>
                <c:pt idx="3">
                  <c:v>0.15</c:v>
                </c:pt>
                <c:pt idx="4">
                  <c:v>0.16</c:v>
                </c:pt>
                <c:pt idx="5">
                  <c:v>0.16</c:v>
                </c:pt>
                <c:pt idx="6">
                  <c:v>0.16</c:v>
                </c:pt>
                <c:pt idx="7">
                  <c:v>0.16</c:v>
                </c:pt>
                <c:pt idx="8">
                  <c:v>0.16</c:v>
                </c:pt>
                <c:pt idx="9">
                  <c:v>0.16</c:v>
                </c:pt>
                <c:pt idx="10">
                  <c:v>0.16</c:v>
                </c:pt>
                <c:pt idx="11">
                  <c:v>0.17</c:v>
                </c:pt>
                <c:pt idx="12">
                  <c:v>0.17</c:v>
                </c:pt>
                <c:pt idx="13">
                  <c:v>0.17</c:v>
                </c:pt>
                <c:pt idx="14">
                  <c:v>0.17</c:v>
                </c:pt>
                <c:pt idx="15">
                  <c:v>0.17</c:v>
                </c:pt>
                <c:pt idx="16">
                  <c:v>0.17</c:v>
                </c:pt>
                <c:pt idx="17">
                  <c:v>0.17</c:v>
                </c:pt>
                <c:pt idx="18">
                  <c:v>0.17</c:v>
                </c:pt>
                <c:pt idx="19">
                  <c:v>0.17</c:v>
                </c:pt>
              </c:numCache>
            </c:numRef>
          </c:val>
          <c:smooth val="0"/>
        </c:ser>
        <c:ser>
          <c:idx val="6"/>
          <c:order val="48"/>
          <c:tx>
            <c:strRef>
              <c:f>'Pipeline Utilisation'!$AX$2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Utilisation'!$AX$3:$AX$22</c:f>
              <c:numCache>
                <c:formatCode>0.00%</c:formatCode>
                <c:ptCount val="20"/>
                <c:pt idx="0">
                  <c:v>0.54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1073752"/>
        <c:axId val="291223464"/>
      </c:lineChart>
      <c:catAx>
        <c:axId val="3610737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223464"/>
        <c:crossesAt val="-1"/>
        <c:auto val="1"/>
        <c:lblAlgn val="ctr"/>
        <c:lblOffset val="100"/>
        <c:noMultiLvlLbl val="0"/>
      </c:catAx>
      <c:valAx>
        <c:axId val="291223464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375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223856"/>
        <c:axId val="291224640"/>
      </c:lineChart>
      <c:catAx>
        <c:axId val="29122385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224640"/>
        <c:crosses val="autoZero"/>
        <c:auto val="1"/>
        <c:lblAlgn val="ctr"/>
        <c:lblOffset val="100"/>
        <c:noMultiLvlLbl val="0"/>
      </c:catAx>
      <c:valAx>
        <c:axId val="29122464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22385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347856"/>
        <c:axId val="355348248"/>
      </c:lineChart>
      <c:catAx>
        <c:axId val="35534785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8248"/>
        <c:crosses val="autoZero"/>
        <c:auto val="1"/>
        <c:lblAlgn val="ctr"/>
        <c:lblOffset val="100"/>
        <c:noMultiLvlLbl val="0"/>
      </c:catAx>
      <c:valAx>
        <c:axId val="35534824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785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0.72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0.95</c:v>
                </c:pt>
                <c:pt idx="1">
                  <c:v>0.99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0.8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0.57999999999999996</c:v>
                </c:pt>
                <c:pt idx="3">
                  <c:v>0.57999999999999996</c:v>
                </c:pt>
                <c:pt idx="4">
                  <c:v>0.62</c:v>
                </c:pt>
                <c:pt idx="5">
                  <c:v>0.67</c:v>
                </c:pt>
                <c:pt idx="6">
                  <c:v>0.67</c:v>
                </c:pt>
                <c:pt idx="7">
                  <c:v>0.7</c:v>
                </c:pt>
                <c:pt idx="8">
                  <c:v>0.72</c:v>
                </c:pt>
                <c:pt idx="9">
                  <c:v>0.74</c:v>
                </c:pt>
                <c:pt idx="10">
                  <c:v>0.76</c:v>
                </c:pt>
                <c:pt idx="11">
                  <c:v>0.77</c:v>
                </c:pt>
                <c:pt idx="12">
                  <c:v>0.78</c:v>
                </c:pt>
                <c:pt idx="13">
                  <c:v>0.73</c:v>
                </c:pt>
                <c:pt idx="14">
                  <c:v>0.81</c:v>
                </c:pt>
                <c:pt idx="15">
                  <c:v>0.81</c:v>
                </c:pt>
                <c:pt idx="16">
                  <c:v>0.82</c:v>
                </c:pt>
                <c:pt idx="17">
                  <c:v>0.83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0.18</c:v>
                </c:pt>
                <c:pt idx="1">
                  <c:v>0.18</c:v>
                </c:pt>
                <c:pt idx="2">
                  <c:v>0.18</c:v>
                </c:pt>
                <c:pt idx="3">
                  <c:v>0.18</c:v>
                </c:pt>
                <c:pt idx="4">
                  <c:v>0.52</c:v>
                </c:pt>
                <c:pt idx="5">
                  <c:v>0.84</c:v>
                </c:pt>
                <c:pt idx="6">
                  <c:v>0.84</c:v>
                </c:pt>
                <c:pt idx="7">
                  <c:v>0.84</c:v>
                </c:pt>
                <c:pt idx="8">
                  <c:v>0.85</c:v>
                </c:pt>
                <c:pt idx="9">
                  <c:v>0.84</c:v>
                </c:pt>
                <c:pt idx="10">
                  <c:v>0.84</c:v>
                </c:pt>
                <c:pt idx="11">
                  <c:v>0.84</c:v>
                </c:pt>
                <c:pt idx="12">
                  <c:v>0.85</c:v>
                </c:pt>
                <c:pt idx="13">
                  <c:v>0.84</c:v>
                </c:pt>
                <c:pt idx="14">
                  <c:v>0.18</c:v>
                </c:pt>
                <c:pt idx="15">
                  <c:v>0.18</c:v>
                </c:pt>
                <c:pt idx="16">
                  <c:v>0.18</c:v>
                </c:pt>
                <c:pt idx="17">
                  <c:v>0.18</c:v>
                </c:pt>
                <c:pt idx="18">
                  <c:v>0.18</c:v>
                </c:pt>
                <c:pt idx="19">
                  <c:v>0.18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0.85</c:v>
                </c:pt>
                <c:pt idx="1">
                  <c:v>0.92</c:v>
                </c:pt>
                <c:pt idx="2">
                  <c:v>0.91</c:v>
                </c:pt>
                <c:pt idx="3">
                  <c:v>0.91</c:v>
                </c:pt>
                <c:pt idx="4">
                  <c:v>0.92</c:v>
                </c:pt>
                <c:pt idx="5">
                  <c:v>0.92</c:v>
                </c:pt>
                <c:pt idx="6">
                  <c:v>0.92</c:v>
                </c:pt>
                <c:pt idx="7">
                  <c:v>0.92</c:v>
                </c:pt>
                <c:pt idx="8">
                  <c:v>0.92</c:v>
                </c:pt>
                <c:pt idx="9">
                  <c:v>0.92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0.81</c:v>
                </c:pt>
                <c:pt idx="1">
                  <c:v>0.84</c:v>
                </c:pt>
                <c:pt idx="2">
                  <c:v>0.85</c:v>
                </c:pt>
                <c:pt idx="3">
                  <c:v>0.87</c:v>
                </c:pt>
                <c:pt idx="4">
                  <c:v>0.88</c:v>
                </c:pt>
                <c:pt idx="5">
                  <c:v>0.9</c:v>
                </c:pt>
                <c:pt idx="6">
                  <c:v>0.91</c:v>
                </c:pt>
                <c:pt idx="7">
                  <c:v>0.9</c:v>
                </c:pt>
                <c:pt idx="8">
                  <c:v>0.9</c:v>
                </c:pt>
                <c:pt idx="9">
                  <c:v>0.91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0.86</c:v>
                </c:pt>
                <c:pt idx="1">
                  <c:v>0.89</c:v>
                </c:pt>
                <c:pt idx="2">
                  <c:v>0.96</c:v>
                </c:pt>
                <c:pt idx="3">
                  <c:v>0.99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0.53</c:v>
                </c:pt>
                <c:pt idx="1">
                  <c:v>0.6</c:v>
                </c:pt>
                <c:pt idx="2">
                  <c:v>0.73</c:v>
                </c:pt>
                <c:pt idx="3">
                  <c:v>0.73</c:v>
                </c:pt>
                <c:pt idx="4">
                  <c:v>0.79</c:v>
                </c:pt>
                <c:pt idx="5">
                  <c:v>0.89</c:v>
                </c:pt>
                <c:pt idx="6">
                  <c:v>0.97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0.26</c:v>
                </c:pt>
                <c:pt idx="1">
                  <c:v>0.35</c:v>
                </c:pt>
                <c:pt idx="2">
                  <c:v>0.21</c:v>
                </c:pt>
                <c:pt idx="3">
                  <c:v>0.23</c:v>
                </c:pt>
                <c:pt idx="4">
                  <c:v>0.28000000000000003</c:v>
                </c:pt>
                <c:pt idx="5">
                  <c:v>0.21</c:v>
                </c:pt>
                <c:pt idx="6">
                  <c:v>0.23</c:v>
                </c:pt>
                <c:pt idx="7">
                  <c:v>0.24</c:v>
                </c:pt>
                <c:pt idx="8">
                  <c:v>0.26</c:v>
                </c:pt>
                <c:pt idx="9">
                  <c:v>0.27</c:v>
                </c:pt>
                <c:pt idx="10">
                  <c:v>0.28000000000000003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0.39</c:v>
                </c:pt>
                <c:pt idx="14">
                  <c:v>0.31</c:v>
                </c:pt>
                <c:pt idx="15">
                  <c:v>0.32</c:v>
                </c:pt>
                <c:pt idx="16">
                  <c:v>0.33</c:v>
                </c:pt>
                <c:pt idx="17">
                  <c:v>0.34</c:v>
                </c:pt>
                <c:pt idx="18">
                  <c:v>0.36</c:v>
                </c:pt>
                <c:pt idx="19">
                  <c:v>0.35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0.72</c:v>
                </c:pt>
                <c:pt idx="5">
                  <c:v>0.76</c:v>
                </c:pt>
                <c:pt idx="6">
                  <c:v>0.76</c:v>
                </c:pt>
                <c:pt idx="7">
                  <c:v>0.76</c:v>
                </c:pt>
                <c:pt idx="8">
                  <c:v>0.76</c:v>
                </c:pt>
                <c:pt idx="9">
                  <c:v>0.77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0.18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0.34</c:v>
                </c:pt>
                <c:pt idx="5">
                  <c:v>0.86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349424"/>
        <c:axId val="366916312"/>
      </c:lineChart>
      <c:catAx>
        <c:axId val="3553494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6312"/>
        <c:crosses val="autoZero"/>
        <c:auto val="1"/>
        <c:lblAlgn val="ctr"/>
        <c:lblOffset val="100"/>
        <c:noMultiLvlLbl val="0"/>
      </c:catAx>
      <c:valAx>
        <c:axId val="366916312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942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6917096"/>
        <c:axId val="366917488"/>
      </c:lineChart>
      <c:catAx>
        <c:axId val="3669170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7488"/>
        <c:crosses val="autoZero"/>
        <c:auto val="1"/>
        <c:lblAlgn val="ctr"/>
        <c:lblOffset val="100"/>
        <c:noMultiLvlLbl val="0"/>
      </c:catAx>
      <c:valAx>
        <c:axId val="3669174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709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71.127880919999996</c:v>
                </c:pt>
                <c:pt idx="1">
                  <c:v>70.051819870000003</c:v>
                </c:pt>
                <c:pt idx="2">
                  <c:v>60.73821736</c:v>
                </c:pt>
                <c:pt idx="3">
                  <c:v>52.81771801</c:v>
                </c:pt>
                <c:pt idx="4">
                  <c:v>49.460013510000003</c:v>
                </c:pt>
                <c:pt idx="5">
                  <c:v>49.824707949999997</c:v>
                </c:pt>
                <c:pt idx="6">
                  <c:v>54.042570419999997</c:v>
                </c:pt>
                <c:pt idx="7">
                  <c:v>60.593983129999998</c:v>
                </c:pt>
                <c:pt idx="8">
                  <c:v>64.679883570000001</c:v>
                </c:pt>
                <c:pt idx="9">
                  <c:v>69.760206609999997</c:v>
                </c:pt>
                <c:pt idx="10">
                  <c:v>71.217212119999999</c:v>
                </c:pt>
                <c:pt idx="11">
                  <c:v>73.039903469999999</c:v>
                </c:pt>
                <c:pt idx="12">
                  <c:v>74.890125150000003</c:v>
                </c:pt>
                <c:pt idx="13">
                  <c:v>77.918750509999995</c:v>
                </c:pt>
                <c:pt idx="14">
                  <c:v>81.217940209999995</c:v>
                </c:pt>
                <c:pt idx="15">
                  <c:v>81.894174000000007</c:v>
                </c:pt>
                <c:pt idx="16">
                  <c:v>84.364796900000002</c:v>
                </c:pt>
                <c:pt idx="17">
                  <c:v>88.549881409999998</c:v>
                </c:pt>
                <c:pt idx="18">
                  <c:v>93.18256049</c:v>
                </c:pt>
                <c:pt idx="19">
                  <c:v>91.437361569999993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564.84995305999996</c:v>
                </c:pt>
                <c:pt idx="5">
                  <c:v>569.65998471</c:v>
                </c:pt>
                <c:pt idx="6">
                  <c:v>569.68954514999996</c:v>
                </c:pt>
                <c:pt idx="7">
                  <c:v>569.71910560000003</c:v>
                </c:pt>
                <c:pt idx="8">
                  <c:v>571.27338493000002</c:v>
                </c:pt>
                <c:pt idx="9">
                  <c:v>569.77822665999997</c:v>
                </c:pt>
                <c:pt idx="10">
                  <c:v>569.80778711000005</c:v>
                </c:pt>
                <c:pt idx="11">
                  <c:v>569.83734755</c:v>
                </c:pt>
                <c:pt idx="12">
                  <c:v>571.39195083000004</c:v>
                </c:pt>
                <c:pt idx="13">
                  <c:v>569.89646861999995</c:v>
                </c:pt>
                <c:pt idx="14">
                  <c:v>569.92602906000002</c:v>
                </c:pt>
                <c:pt idx="15">
                  <c:v>569.95558946000006</c:v>
                </c:pt>
                <c:pt idx="16">
                  <c:v>571.51051686999995</c:v>
                </c:pt>
                <c:pt idx="17">
                  <c:v>570.01471047999996</c:v>
                </c:pt>
                <c:pt idx="18">
                  <c:v>570.04427093000004</c:v>
                </c:pt>
                <c:pt idx="19">
                  <c:v>570.07383155000002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3.5686330000000002E-2</c:v>
                </c:pt>
                <c:pt idx="1">
                  <c:v>8.8215479999999999E-2</c:v>
                </c:pt>
                <c:pt idx="2">
                  <c:v>0.19159119999999999</c:v>
                </c:pt>
                <c:pt idx="3">
                  <c:v>0.20028723000000001</c:v>
                </c:pt>
                <c:pt idx="4">
                  <c:v>0.29003838999999998</c:v>
                </c:pt>
                <c:pt idx="5">
                  <c:v>0.59712244999999997</c:v>
                </c:pt>
                <c:pt idx="6">
                  <c:v>0.80494781999999998</c:v>
                </c:pt>
                <c:pt idx="7">
                  <c:v>0.64282978000000002</c:v>
                </c:pt>
                <c:pt idx="8">
                  <c:v>0.44574646000000001</c:v>
                </c:pt>
                <c:pt idx="9">
                  <c:v>0.50258736999999998</c:v>
                </c:pt>
                <c:pt idx="10">
                  <c:v>0.58283446000000005</c:v>
                </c:pt>
                <c:pt idx="11">
                  <c:v>0.70183793999999999</c:v>
                </c:pt>
                <c:pt idx="12">
                  <c:v>0.67896679999999998</c:v>
                </c:pt>
                <c:pt idx="13">
                  <c:v>0.71348064</c:v>
                </c:pt>
                <c:pt idx="14">
                  <c:v>0.84336951999999998</c:v>
                </c:pt>
                <c:pt idx="15">
                  <c:v>0.9631786</c:v>
                </c:pt>
                <c:pt idx="16">
                  <c:v>1.0983854</c:v>
                </c:pt>
                <c:pt idx="17">
                  <c:v>1.2698627</c:v>
                </c:pt>
                <c:pt idx="18">
                  <c:v>1.3826068300000001</c:v>
                </c:pt>
                <c:pt idx="19">
                  <c:v>1.4358527000000001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15.577999999999999</c:v>
                </c:pt>
                <c:pt idx="1">
                  <c:v>15.680999999999999</c:v>
                </c:pt>
                <c:pt idx="2">
                  <c:v>14.18</c:v>
                </c:pt>
                <c:pt idx="3">
                  <c:v>14.241</c:v>
                </c:pt>
                <c:pt idx="4">
                  <c:v>14.298999999999999</c:v>
                </c:pt>
                <c:pt idx="5">
                  <c:v>14.324999999999999</c:v>
                </c:pt>
                <c:pt idx="6">
                  <c:v>14.34</c:v>
                </c:pt>
                <c:pt idx="7">
                  <c:v>14.375999999999999</c:v>
                </c:pt>
                <c:pt idx="8">
                  <c:v>14.484999999999999</c:v>
                </c:pt>
                <c:pt idx="9">
                  <c:v>14.589</c:v>
                </c:pt>
                <c:pt idx="10">
                  <c:v>14.685</c:v>
                </c:pt>
                <c:pt idx="11">
                  <c:v>14.781000000000001</c:v>
                </c:pt>
                <c:pt idx="12">
                  <c:v>14.875</c:v>
                </c:pt>
                <c:pt idx="13">
                  <c:v>14.964</c:v>
                </c:pt>
                <c:pt idx="14">
                  <c:v>15.061</c:v>
                </c:pt>
                <c:pt idx="15">
                  <c:v>15.17</c:v>
                </c:pt>
                <c:pt idx="16">
                  <c:v>15.288</c:v>
                </c:pt>
                <c:pt idx="17">
                  <c:v>15.404999999999999</c:v>
                </c:pt>
                <c:pt idx="18">
                  <c:v>15.522</c:v>
                </c:pt>
                <c:pt idx="19">
                  <c:v>15.638999999999999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36.933</c:v>
                </c:pt>
                <c:pt idx="1">
                  <c:v>36.877000000000002</c:v>
                </c:pt>
                <c:pt idx="2">
                  <c:v>36.972000010000002</c:v>
                </c:pt>
                <c:pt idx="3">
                  <c:v>37.081000000000003</c:v>
                </c:pt>
                <c:pt idx="4">
                  <c:v>37.183999999999997</c:v>
                </c:pt>
                <c:pt idx="5">
                  <c:v>37.270000009999997</c:v>
                </c:pt>
                <c:pt idx="6">
                  <c:v>37.486000009999998</c:v>
                </c:pt>
                <c:pt idx="7">
                  <c:v>37.79900001</c:v>
                </c:pt>
                <c:pt idx="8">
                  <c:v>38.191000000000003</c:v>
                </c:pt>
                <c:pt idx="9">
                  <c:v>38.594000010000002</c:v>
                </c:pt>
                <c:pt idx="10">
                  <c:v>38.984999999999999</c:v>
                </c:pt>
                <c:pt idx="11">
                  <c:v>39.392000000000003</c:v>
                </c:pt>
                <c:pt idx="12">
                  <c:v>39.802999999999997</c:v>
                </c:pt>
                <c:pt idx="13">
                  <c:v>40.225999999999999</c:v>
                </c:pt>
                <c:pt idx="14">
                  <c:v>40.664999999999999</c:v>
                </c:pt>
                <c:pt idx="15">
                  <c:v>41.11</c:v>
                </c:pt>
                <c:pt idx="16">
                  <c:v>41.569000010000003</c:v>
                </c:pt>
                <c:pt idx="17">
                  <c:v>42.042999999999999</c:v>
                </c:pt>
                <c:pt idx="18">
                  <c:v>42.517000000000003</c:v>
                </c:pt>
                <c:pt idx="19">
                  <c:v>42.990000010000003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8.5980000000000008</c:v>
                </c:pt>
                <c:pt idx="1">
                  <c:v>8.6739999999999995</c:v>
                </c:pt>
                <c:pt idx="2">
                  <c:v>8.6820000000000004</c:v>
                </c:pt>
                <c:pt idx="3">
                  <c:v>8.65</c:v>
                </c:pt>
                <c:pt idx="4">
                  <c:v>8.5760000000000005</c:v>
                </c:pt>
                <c:pt idx="5">
                  <c:v>8.48</c:v>
                </c:pt>
                <c:pt idx="6">
                  <c:v>8.4489999999999998</c:v>
                </c:pt>
                <c:pt idx="7">
                  <c:v>8.4930000000000003</c:v>
                </c:pt>
                <c:pt idx="8">
                  <c:v>8.5869999999999997</c:v>
                </c:pt>
                <c:pt idx="9">
                  <c:v>8.6850000000000005</c:v>
                </c:pt>
                <c:pt idx="10">
                  <c:v>8.7829999999999995</c:v>
                </c:pt>
                <c:pt idx="11">
                  <c:v>8.8780000000000001</c:v>
                </c:pt>
                <c:pt idx="12">
                  <c:v>8.968</c:v>
                </c:pt>
                <c:pt idx="13">
                  <c:v>9.0579999999999998</c:v>
                </c:pt>
                <c:pt idx="14">
                  <c:v>9.1549999999999994</c:v>
                </c:pt>
                <c:pt idx="15">
                  <c:v>9.2579999999999991</c:v>
                </c:pt>
                <c:pt idx="16">
                  <c:v>9.3699999999999992</c:v>
                </c:pt>
                <c:pt idx="17">
                  <c:v>9.4860000000000007</c:v>
                </c:pt>
                <c:pt idx="18">
                  <c:v>9.6010000000000009</c:v>
                </c:pt>
                <c:pt idx="19">
                  <c:v>9.7110000000000003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28.03485375</c:v>
                </c:pt>
                <c:pt idx="1">
                  <c:v>18.120163439999999</c:v>
                </c:pt>
                <c:pt idx="2">
                  <c:v>9.4882885800000007</c:v>
                </c:pt>
                <c:pt idx="3">
                  <c:v>9.5988148599999992</c:v>
                </c:pt>
                <c:pt idx="4">
                  <c:v>11.91872693</c:v>
                </c:pt>
                <c:pt idx="5">
                  <c:v>16.319869820000001</c:v>
                </c:pt>
                <c:pt idx="6">
                  <c:v>19.36221767</c:v>
                </c:pt>
                <c:pt idx="7">
                  <c:v>19.937055139999998</c:v>
                </c:pt>
                <c:pt idx="8">
                  <c:v>19.563280930000001</c:v>
                </c:pt>
                <c:pt idx="9">
                  <c:v>20.958957340000001</c:v>
                </c:pt>
                <c:pt idx="10">
                  <c:v>22.081693909999998</c:v>
                </c:pt>
                <c:pt idx="11">
                  <c:v>22.71540078</c:v>
                </c:pt>
                <c:pt idx="12">
                  <c:v>22.258624229999999</c:v>
                </c:pt>
                <c:pt idx="13">
                  <c:v>22.447919890000001</c:v>
                </c:pt>
                <c:pt idx="14">
                  <c:v>23.556285119999998</c:v>
                </c:pt>
                <c:pt idx="15">
                  <c:v>24.339296180000002</c:v>
                </c:pt>
                <c:pt idx="16">
                  <c:v>25.528386250000001</c:v>
                </c:pt>
                <c:pt idx="17">
                  <c:v>26.9398233</c:v>
                </c:pt>
                <c:pt idx="18">
                  <c:v>27.85240641</c:v>
                </c:pt>
                <c:pt idx="19">
                  <c:v>28.286750210000001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479.07019462</c:v>
                </c:pt>
                <c:pt idx="5">
                  <c:v>481.44600166999999</c:v>
                </c:pt>
                <c:pt idx="6">
                  <c:v>481.44600166999999</c:v>
                </c:pt>
                <c:pt idx="7">
                  <c:v>481.09496511999998</c:v>
                </c:pt>
                <c:pt idx="8">
                  <c:v>482.38314597999999</c:v>
                </c:pt>
                <c:pt idx="9">
                  <c:v>480.38712170000002</c:v>
                </c:pt>
                <c:pt idx="10">
                  <c:v>478.28667302000002</c:v>
                </c:pt>
                <c:pt idx="11">
                  <c:v>478.28667302000002</c:v>
                </c:pt>
                <c:pt idx="12">
                  <c:v>479.56715975999998</c:v>
                </c:pt>
                <c:pt idx="13">
                  <c:v>478.28667302000002</c:v>
                </c:pt>
                <c:pt idx="14">
                  <c:v>477.31692733</c:v>
                </c:pt>
                <c:pt idx="15">
                  <c:v>474.43931237999999</c:v>
                </c:pt>
                <c:pt idx="16">
                  <c:v>475.70925857999998</c:v>
                </c:pt>
                <c:pt idx="17">
                  <c:v>474.43931237999999</c:v>
                </c:pt>
                <c:pt idx="18">
                  <c:v>474.43931237999999</c:v>
                </c:pt>
                <c:pt idx="19">
                  <c:v>474.43931237999999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0.61466290000000001</c:v>
                </c:pt>
                <c:pt idx="1">
                  <c:v>0.65299788000000003</c:v>
                </c:pt>
                <c:pt idx="2">
                  <c:v>0.74526270999999999</c:v>
                </c:pt>
                <c:pt idx="3">
                  <c:v>0.71417512000000005</c:v>
                </c:pt>
                <c:pt idx="4">
                  <c:v>0.71650793000000002</c:v>
                </c:pt>
                <c:pt idx="5">
                  <c:v>0.76171467999999998</c:v>
                </c:pt>
                <c:pt idx="6">
                  <c:v>0.87539237000000003</c:v>
                </c:pt>
                <c:pt idx="7">
                  <c:v>1.3817810500000001</c:v>
                </c:pt>
                <c:pt idx="8">
                  <c:v>1.6188459100000001</c:v>
                </c:pt>
                <c:pt idx="9">
                  <c:v>2.18740683</c:v>
                </c:pt>
                <c:pt idx="10">
                  <c:v>2.27326045</c:v>
                </c:pt>
                <c:pt idx="11">
                  <c:v>2.5218933200000002</c:v>
                </c:pt>
                <c:pt idx="12">
                  <c:v>3.5687416600000001</c:v>
                </c:pt>
                <c:pt idx="13">
                  <c:v>4.5512987100000002</c:v>
                </c:pt>
                <c:pt idx="14">
                  <c:v>6.6142760599999999</c:v>
                </c:pt>
                <c:pt idx="15">
                  <c:v>6.28042444</c:v>
                </c:pt>
                <c:pt idx="16">
                  <c:v>6.9626129900000002</c:v>
                </c:pt>
                <c:pt idx="17">
                  <c:v>8.2216691900000001</c:v>
                </c:pt>
                <c:pt idx="18">
                  <c:v>10.97302919</c:v>
                </c:pt>
                <c:pt idx="19">
                  <c:v>9.7047298600000005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50.690939999999998</c:v>
                </c:pt>
                <c:pt idx="1">
                  <c:v>50.742040000000003</c:v>
                </c:pt>
                <c:pt idx="2">
                  <c:v>50.888629999999999</c:v>
                </c:pt>
                <c:pt idx="3">
                  <c:v>51.842849999999999</c:v>
                </c:pt>
                <c:pt idx="4">
                  <c:v>52.12556</c:v>
                </c:pt>
                <c:pt idx="5">
                  <c:v>52.365499999999997</c:v>
                </c:pt>
                <c:pt idx="6">
                  <c:v>52.736379999999997</c:v>
                </c:pt>
                <c:pt idx="7">
                  <c:v>53.12079</c:v>
                </c:pt>
                <c:pt idx="8">
                  <c:v>53.506480000000003</c:v>
                </c:pt>
                <c:pt idx="9">
                  <c:v>53.91263</c:v>
                </c:pt>
                <c:pt idx="10">
                  <c:v>54.33934</c:v>
                </c:pt>
                <c:pt idx="11">
                  <c:v>54.775120000000001</c:v>
                </c:pt>
                <c:pt idx="12">
                  <c:v>55.201169999999998</c:v>
                </c:pt>
                <c:pt idx="13">
                  <c:v>55.644970000000001</c:v>
                </c:pt>
                <c:pt idx="14">
                  <c:v>56.099359999999997</c:v>
                </c:pt>
                <c:pt idx="15">
                  <c:v>56.595869999999998</c:v>
                </c:pt>
                <c:pt idx="16">
                  <c:v>57.090130000000002</c:v>
                </c:pt>
                <c:pt idx="17">
                  <c:v>57.588320000000003</c:v>
                </c:pt>
                <c:pt idx="18">
                  <c:v>58.107970000000002</c:v>
                </c:pt>
                <c:pt idx="19">
                  <c:v>58.624310000000001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13.94138031</c:v>
                </c:pt>
                <c:pt idx="1">
                  <c:v>14.09546233</c:v>
                </c:pt>
                <c:pt idx="2">
                  <c:v>14.28131278</c:v>
                </c:pt>
                <c:pt idx="3">
                  <c:v>14.14755937</c:v>
                </c:pt>
                <c:pt idx="4">
                  <c:v>14.09896713</c:v>
                </c:pt>
                <c:pt idx="5">
                  <c:v>14.101245029999999</c:v>
                </c:pt>
                <c:pt idx="6">
                  <c:v>14.14152226</c:v>
                </c:pt>
                <c:pt idx="7">
                  <c:v>14.33632749</c:v>
                </c:pt>
                <c:pt idx="8">
                  <c:v>14.40547426</c:v>
                </c:pt>
                <c:pt idx="9">
                  <c:v>14.379012250000001</c:v>
                </c:pt>
                <c:pt idx="10">
                  <c:v>14.37742969</c:v>
                </c:pt>
                <c:pt idx="11">
                  <c:v>14.39643478</c:v>
                </c:pt>
                <c:pt idx="12">
                  <c:v>14.332342799999999</c:v>
                </c:pt>
                <c:pt idx="13">
                  <c:v>14.36117076</c:v>
                </c:pt>
                <c:pt idx="14">
                  <c:v>14.415772779999999</c:v>
                </c:pt>
                <c:pt idx="15">
                  <c:v>14.40636437</c:v>
                </c:pt>
                <c:pt idx="16">
                  <c:v>14.453809120000001</c:v>
                </c:pt>
                <c:pt idx="17">
                  <c:v>14.47471664</c:v>
                </c:pt>
                <c:pt idx="18">
                  <c:v>14.58345514</c:v>
                </c:pt>
                <c:pt idx="19">
                  <c:v>14.63328519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19.47841038</c:v>
                </c:pt>
                <c:pt idx="1">
                  <c:v>14.290648620000001</c:v>
                </c:pt>
                <c:pt idx="2">
                  <c:v>14.00593273</c:v>
                </c:pt>
                <c:pt idx="3">
                  <c:v>13.897903940000001</c:v>
                </c:pt>
                <c:pt idx="4">
                  <c:v>13.863618049999999</c:v>
                </c:pt>
                <c:pt idx="5">
                  <c:v>13.59308014</c:v>
                </c:pt>
                <c:pt idx="6">
                  <c:v>14.47429299</c:v>
                </c:pt>
                <c:pt idx="7">
                  <c:v>14.093860899999999</c:v>
                </c:pt>
                <c:pt idx="8">
                  <c:v>13.99712961</c:v>
                </c:pt>
                <c:pt idx="9">
                  <c:v>14.056706220000001</c:v>
                </c:pt>
                <c:pt idx="10">
                  <c:v>14.60418456</c:v>
                </c:pt>
                <c:pt idx="11">
                  <c:v>15.54528569</c:v>
                </c:pt>
                <c:pt idx="12">
                  <c:v>15.54897325</c:v>
                </c:pt>
                <c:pt idx="13">
                  <c:v>15.295752269999999</c:v>
                </c:pt>
                <c:pt idx="14">
                  <c:v>14.849777619999999</c:v>
                </c:pt>
                <c:pt idx="15">
                  <c:v>14.6577777</c:v>
                </c:pt>
                <c:pt idx="16">
                  <c:v>14.842650600000001</c:v>
                </c:pt>
                <c:pt idx="17">
                  <c:v>16.419305479999998</c:v>
                </c:pt>
                <c:pt idx="18">
                  <c:v>16.661758330000001</c:v>
                </c:pt>
                <c:pt idx="19">
                  <c:v>15.33500521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35.17204864</c:v>
                </c:pt>
                <c:pt idx="1">
                  <c:v>23.224344519999999</c:v>
                </c:pt>
                <c:pt idx="2">
                  <c:v>20.159163110000001</c:v>
                </c:pt>
                <c:pt idx="3">
                  <c:v>20.382252099999999</c:v>
                </c:pt>
                <c:pt idx="4">
                  <c:v>21.551682970000002</c:v>
                </c:pt>
                <c:pt idx="5">
                  <c:v>25.64059812</c:v>
                </c:pt>
                <c:pt idx="6">
                  <c:v>29.943045550000001</c:v>
                </c:pt>
                <c:pt idx="7">
                  <c:v>30.14221637</c:v>
                </c:pt>
                <c:pt idx="8">
                  <c:v>26.513452210000001</c:v>
                </c:pt>
                <c:pt idx="9">
                  <c:v>28.64510546</c:v>
                </c:pt>
                <c:pt idx="10">
                  <c:v>31.021174609999999</c:v>
                </c:pt>
                <c:pt idx="11">
                  <c:v>33.801293889999997</c:v>
                </c:pt>
                <c:pt idx="12">
                  <c:v>33.62405468</c:v>
                </c:pt>
                <c:pt idx="13">
                  <c:v>34.30771876</c:v>
                </c:pt>
                <c:pt idx="14">
                  <c:v>38.235700440000002</c:v>
                </c:pt>
                <c:pt idx="15">
                  <c:v>41.658631659999998</c:v>
                </c:pt>
                <c:pt idx="16">
                  <c:v>46.408757350000002</c:v>
                </c:pt>
                <c:pt idx="17">
                  <c:v>52.836065849999997</c:v>
                </c:pt>
                <c:pt idx="18">
                  <c:v>57.197942480000002</c:v>
                </c:pt>
                <c:pt idx="19">
                  <c:v>59.163558430000002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160.37848246999999</c:v>
                </c:pt>
                <c:pt idx="1">
                  <c:v>160.72145147000001</c:v>
                </c:pt>
                <c:pt idx="2">
                  <c:v>159.01807887999999</c:v>
                </c:pt>
                <c:pt idx="3">
                  <c:v>158.79675319</c:v>
                </c:pt>
                <c:pt idx="4">
                  <c:v>158.64793015999999</c:v>
                </c:pt>
                <c:pt idx="5">
                  <c:v>158.37362504000001</c:v>
                </c:pt>
                <c:pt idx="6">
                  <c:v>157.65272336000001</c:v>
                </c:pt>
                <c:pt idx="7">
                  <c:v>158.34189334000001</c:v>
                </c:pt>
                <c:pt idx="8">
                  <c:v>159.60420490000001</c:v>
                </c:pt>
                <c:pt idx="9">
                  <c:v>161.08693374000001</c:v>
                </c:pt>
                <c:pt idx="10">
                  <c:v>161.52749279</c:v>
                </c:pt>
                <c:pt idx="11">
                  <c:v>162.08839420000001</c:v>
                </c:pt>
                <c:pt idx="12">
                  <c:v>162.35979709</c:v>
                </c:pt>
                <c:pt idx="13">
                  <c:v>163.56398005</c:v>
                </c:pt>
                <c:pt idx="14">
                  <c:v>164.86646604000001</c:v>
                </c:pt>
                <c:pt idx="15">
                  <c:v>165.43181772</c:v>
                </c:pt>
                <c:pt idx="16">
                  <c:v>166.72948901999999</c:v>
                </c:pt>
                <c:pt idx="17">
                  <c:v>168.4741209</c:v>
                </c:pt>
                <c:pt idx="18">
                  <c:v>172.27350292</c:v>
                </c:pt>
                <c:pt idx="19">
                  <c:v>172.55333536000001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6.45</c:v>
                </c:pt>
                <c:pt idx="1">
                  <c:v>6.4429999999999996</c:v>
                </c:pt>
                <c:pt idx="2">
                  <c:v>6.444</c:v>
                </c:pt>
                <c:pt idx="3">
                  <c:v>6.4550000000000001</c:v>
                </c:pt>
                <c:pt idx="4">
                  <c:v>6.6420000000000003</c:v>
                </c:pt>
                <c:pt idx="5">
                  <c:v>6.8230000000000004</c:v>
                </c:pt>
                <c:pt idx="6">
                  <c:v>7.0110000000000001</c:v>
                </c:pt>
                <c:pt idx="7">
                  <c:v>7.0460000000000003</c:v>
                </c:pt>
                <c:pt idx="8">
                  <c:v>7.0839999999999996</c:v>
                </c:pt>
                <c:pt idx="9">
                  <c:v>7.1219999999999999</c:v>
                </c:pt>
                <c:pt idx="10">
                  <c:v>7.1589999999999998</c:v>
                </c:pt>
                <c:pt idx="11">
                  <c:v>7.1989999999999998</c:v>
                </c:pt>
                <c:pt idx="12">
                  <c:v>7.24</c:v>
                </c:pt>
                <c:pt idx="13">
                  <c:v>7.282</c:v>
                </c:pt>
                <c:pt idx="14">
                  <c:v>7.327</c:v>
                </c:pt>
                <c:pt idx="15">
                  <c:v>7.3730000000000002</c:v>
                </c:pt>
                <c:pt idx="16">
                  <c:v>7.4219999999999997</c:v>
                </c:pt>
                <c:pt idx="17">
                  <c:v>7.4720000000000004</c:v>
                </c:pt>
                <c:pt idx="18">
                  <c:v>7.5389999999999997</c:v>
                </c:pt>
                <c:pt idx="19">
                  <c:v>7.6059999999999999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29.763999999999999</c:v>
                </c:pt>
                <c:pt idx="1">
                  <c:v>29.052</c:v>
                </c:pt>
                <c:pt idx="2">
                  <c:v>29.367999999999999</c:v>
                </c:pt>
                <c:pt idx="3">
                  <c:v>29.61</c:v>
                </c:pt>
                <c:pt idx="4">
                  <c:v>35.477826120000003</c:v>
                </c:pt>
                <c:pt idx="5">
                  <c:v>35.423999999999999</c:v>
                </c:pt>
                <c:pt idx="6">
                  <c:v>32.911000000000001</c:v>
                </c:pt>
                <c:pt idx="7">
                  <c:v>33.176000000000002</c:v>
                </c:pt>
                <c:pt idx="8">
                  <c:v>32.959000000000003</c:v>
                </c:pt>
                <c:pt idx="9">
                  <c:v>33.262</c:v>
                </c:pt>
                <c:pt idx="10">
                  <c:v>33.545999999999999</c:v>
                </c:pt>
                <c:pt idx="11">
                  <c:v>33.856000000000002</c:v>
                </c:pt>
                <c:pt idx="12">
                  <c:v>34.162999999999997</c:v>
                </c:pt>
                <c:pt idx="13">
                  <c:v>34.465000000000003</c:v>
                </c:pt>
                <c:pt idx="14">
                  <c:v>34.781999999999996</c:v>
                </c:pt>
                <c:pt idx="15">
                  <c:v>35.101999999999997</c:v>
                </c:pt>
                <c:pt idx="16">
                  <c:v>35.436999999999998</c:v>
                </c:pt>
                <c:pt idx="17">
                  <c:v>35.783999999999999</c:v>
                </c:pt>
                <c:pt idx="18">
                  <c:v>36.131999999999998</c:v>
                </c:pt>
                <c:pt idx="19">
                  <c:v>36.482999999999997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2.6699539099999998</c:v>
                </c:pt>
                <c:pt idx="1">
                  <c:v>2.6899026899999998</c:v>
                </c:pt>
                <c:pt idx="2">
                  <c:v>2.74610903</c:v>
                </c:pt>
                <c:pt idx="3">
                  <c:v>2.5889440000000001</c:v>
                </c:pt>
                <c:pt idx="4">
                  <c:v>2.5586211300000001</c:v>
                </c:pt>
                <c:pt idx="5">
                  <c:v>2.5714642699999999</c:v>
                </c:pt>
                <c:pt idx="6">
                  <c:v>2.5922794100000002</c:v>
                </c:pt>
                <c:pt idx="7">
                  <c:v>2.6774770700000001</c:v>
                </c:pt>
                <c:pt idx="8">
                  <c:v>2.68783686</c:v>
                </c:pt>
                <c:pt idx="9">
                  <c:v>2.6175773599999999</c:v>
                </c:pt>
                <c:pt idx="10">
                  <c:v>2.65354812</c:v>
                </c:pt>
                <c:pt idx="11">
                  <c:v>2.6471180599999999</c:v>
                </c:pt>
                <c:pt idx="12">
                  <c:v>2.5652959599999998</c:v>
                </c:pt>
                <c:pt idx="13">
                  <c:v>2.55915472</c:v>
                </c:pt>
                <c:pt idx="14">
                  <c:v>2.5428580900000002</c:v>
                </c:pt>
                <c:pt idx="15">
                  <c:v>2.5277671499999999</c:v>
                </c:pt>
                <c:pt idx="16">
                  <c:v>2.5422968799999999</c:v>
                </c:pt>
                <c:pt idx="17">
                  <c:v>2.5476397300000002</c:v>
                </c:pt>
                <c:pt idx="18">
                  <c:v>2.5887019599999999</c:v>
                </c:pt>
                <c:pt idx="19">
                  <c:v>2.6032685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42.031567899999999</c:v>
                </c:pt>
                <c:pt idx="1">
                  <c:v>40.09595968</c:v>
                </c:pt>
                <c:pt idx="2">
                  <c:v>39.167656559999998</c:v>
                </c:pt>
                <c:pt idx="3">
                  <c:v>40.398940179999997</c:v>
                </c:pt>
                <c:pt idx="4">
                  <c:v>39.667852549999999</c:v>
                </c:pt>
                <c:pt idx="5">
                  <c:v>40.542805370000004</c:v>
                </c:pt>
                <c:pt idx="6">
                  <c:v>40.112853229999999</c:v>
                </c:pt>
                <c:pt idx="7">
                  <c:v>40.010251969999999</c:v>
                </c:pt>
                <c:pt idx="8">
                  <c:v>40.738082589999998</c:v>
                </c:pt>
                <c:pt idx="9">
                  <c:v>40.475478449999997</c:v>
                </c:pt>
                <c:pt idx="10">
                  <c:v>40.683655109999997</c:v>
                </c:pt>
                <c:pt idx="11">
                  <c:v>41.380933419999998</c:v>
                </c:pt>
                <c:pt idx="12">
                  <c:v>41.191121920000001</c:v>
                </c:pt>
                <c:pt idx="13">
                  <c:v>41.492365710000001</c:v>
                </c:pt>
                <c:pt idx="14">
                  <c:v>41.400784270000003</c:v>
                </c:pt>
                <c:pt idx="15">
                  <c:v>42.040303299999998</c:v>
                </c:pt>
                <c:pt idx="16">
                  <c:v>41.906161439999998</c:v>
                </c:pt>
                <c:pt idx="17">
                  <c:v>42.596845829999999</c:v>
                </c:pt>
                <c:pt idx="18">
                  <c:v>42.383200330000001</c:v>
                </c:pt>
                <c:pt idx="19">
                  <c:v>42.459636529999997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526.1740552</c:v>
                </c:pt>
                <c:pt idx="5">
                  <c:v>530.59558317000005</c:v>
                </c:pt>
                <c:pt idx="6">
                  <c:v>530.55162276999999</c:v>
                </c:pt>
                <c:pt idx="7">
                  <c:v>530.50766254999996</c:v>
                </c:pt>
                <c:pt idx="8">
                  <c:v>531.88348900000005</c:v>
                </c:pt>
                <c:pt idx="9">
                  <c:v>530.59558317000005</c:v>
                </c:pt>
                <c:pt idx="10">
                  <c:v>530.55162276999999</c:v>
                </c:pt>
                <c:pt idx="11">
                  <c:v>530.50766254999996</c:v>
                </c:pt>
                <c:pt idx="12">
                  <c:v>531.88348900000005</c:v>
                </c:pt>
                <c:pt idx="13">
                  <c:v>533.21333722999998</c:v>
                </c:pt>
                <c:pt idx="14">
                  <c:v>533.16937677999999</c:v>
                </c:pt>
                <c:pt idx="15">
                  <c:v>533.12541639000005</c:v>
                </c:pt>
                <c:pt idx="16">
                  <c:v>534.49848723000002</c:v>
                </c:pt>
                <c:pt idx="17">
                  <c:v>533.03749594999999</c:v>
                </c:pt>
                <c:pt idx="18">
                  <c:v>532.99353545999998</c:v>
                </c:pt>
                <c:pt idx="19">
                  <c:v>532.54348486000004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96.363475500000007</c:v>
                </c:pt>
                <c:pt idx="1">
                  <c:v>97.568384120000005</c:v>
                </c:pt>
                <c:pt idx="2">
                  <c:v>93.027792730000002</c:v>
                </c:pt>
                <c:pt idx="3">
                  <c:v>89.158069929999996</c:v>
                </c:pt>
                <c:pt idx="4">
                  <c:v>89.03810876</c:v>
                </c:pt>
                <c:pt idx="5">
                  <c:v>89.113926050000003</c:v>
                </c:pt>
                <c:pt idx="6">
                  <c:v>91.451195470000002</c:v>
                </c:pt>
                <c:pt idx="7">
                  <c:v>98.095110120000001</c:v>
                </c:pt>
                <c:pt idx="8">
                  <c:v>101.48296768</c:v>
                </c:pt>
                <c:pt idx="9">
                  <c:v>110.48185755999999</c:v>
                </c:pt>
                <c:pt idx="10">
                  <c:v>119.89165546</c:v>
                </c:pt>
                <c:pt idx="11">
                  <c:v>126.67243642</c:v>
                </c:pt>
                <c:pt idx="12">
                  <c:v>132.32952305000001</c:v>
                </c:pt>
                <c:pt idx="13">
                  <c:v>139.75309147999999</c:v>
                </c:pt>
                <c:pt idx="14">
                  <c:v>148.85511937999999</c:v>
                </c:pt>
                <c:pt idx="15">
                  <c:v>157.04496488000001</c:v>
                </c:pt>
                <c:pt idx="16">
                  <c:v>166.28816601</c:v>
                </c:pt>
                <c:pt idx="17">
                  <c:v>177.68030354999999</c:v>
                </c:pt>
                <c:pt idx="18">
                  <c:v>190.32633974000001</c:v>
                </c:pt>
                <c:pt idx="19">
                  <c:v>200.73327384000001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7.0694921099999997</c:v>
                </c:pt>
                <c:pt idx="1">
                  <c:v>7.1790000000000003</c:v>
                </c:pt>
                <c:pt idx="2">
                  <c:v>7.2050000000000001</c:v>
                </c:pt>
                <c:pt idx="3">
                  <c:v>7.2930000000000001</c:v>
                </c:pt>
                <c:pt idx="4">
                  <c:v>7.375</c:v>
                </c:pt>
                <c:pt idx="5">
                  <c:v>7.4530000000000003</c:v>
                </c:pt>
                <c:pt idx="6">
                  <c:v>7.5259999999999998</c:v>
                </c:pt>
                <c:pt idx="7">
                  <c:v>7.5949999999999998</c:v>
                </c:pt>
                <c:pt idx="8">
                  <c:v>7.66</c:v>
                </c:pt>
                <c:pt idx="9">
                  <c:v>7.7210000000000001</c:v>
                </c:pt>
                <c:pt idx="10">
                  <c:v>7.7789999999999999</c:v>
                </c:pt>
                <c:pt idx="11">
                  <c:v>7.8330000000000002</c:v>
                </c:pt>
                <c:pt idx="12">
                  <c:v>7.883</c:v>
                </c:pt>
                <c:pt idx="13">
                  <c:v>7.9290000000000003</c:v>
                </c:pt>
                <c:pt idx="14">
                  <c:v>7.9729999999999999</c:v>
                </c:pt>
                <c:pt idx="15">
                  <c:v>8.02</c:v>
                </c:pt>
                <c:pt idx="16">
                  <c:v>8.0660000000000007</c:v>
                </c:pt>
                <c:pt idx="17">
                  <c:v>8.1110000000000007</c:v>
                </c:pt>
                <c:pt idx="18">
                  <c:v>8.1549999999999994</c:v>
                </c:pt>
                <c:pt idx="19">
                  <c:v>8.1969999999999992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6.6939931599999998</c:v>
                </c:pt>
                <c:pt idx="1">
                  <c:v>8.3834859700000006</c:v>
                </c:pt>
                <c:pt idx="2">
                  <c:v>11.840843209999999</c:v>
                </c:pt>
                <c:pt idx="3">
                  <c:v>11.90880589</c:v>
                </c:pt>
                <c:pt idx="4">
                  <c:v>13.512908940000001</c:v>
                </c:pt>
                <c:pt idx="5">
                  <c:v>16.817560870000001</c:v>
                </c:pt>
                <c:pt idx="6">
                  <c:v>24.482346969999998</c:v>
                </c:pt>
                <c:pt idx="7">
                  <c:v>38.824825179999998</c:v>
                </c:pt>
                <c:pt idx="8">
                  <c:v>51.199562440000001</c:v>
                </c:pt>
                <c:pt idx="9">
                  <c:v>56.461029269999997</c:v>
                </c:pt>
                <c:pt idx="10">
                  <c:v>57.247987799999997</c:v>
                </c:pt>
                <c:pt idx="11">
                  <c:v>58.081501879999998</c:v>
                </c:pt>
                <c:pt idx="12">
                  <c:v>61.340484910000001</c:v>
                </c:pt>
                <c:pt idx="13">
                  <c:v>65.041237800000005</c:v>
                </c:pt>
                <c:pt idx="14">
                  <c:v>67.043389090000005</c:v>
                </c:pt>
                <c:pt idx="15">
                  <c:v>68.028635600000001</c:v>
                </c:pt>
                <c:pt idx="16">
                  <c:v>69.501015679999995</c:v>
                </c:pt>
                <c:pt idx="17">
                  <c:v>70.923764239999997</c:v>
                </c:pt>
                <c:pt idx="18">
                  <c:v>71.664813609999996</c:v>
                </c:pt>
                <c:pt idx="19">
                  <c:v>71.928796250000005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Train 7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2.6177539699999999</c:v>
                </c:pt>
                <c:pt idx="10">
                  <c:v>204.95791641</c:v>
                </c:pt>
                <c:pt idx="11">
                  <c:v>253.81252153</c:v>
                </c:pt>
                <c:pt idx="12">
                  <c:v>254.4917806</c:v>
                </c:pt>
                <c:pt idx="13">
                  <c:v>251.01892624000001</c:v>
                </c:pt>
                <c:pt idx="14">
                  <c:v>251.01892624000001</c:v>
                </c:pt>
                <c:pt idx="15">
                  <c:v>251.01892624000001</c:v>
                </c:pt>
                <c:pt idx="16">
                  <c:v>251.70045916999999</c:v>
                </c:pt>
                <c:pt idx="17">
                  <c:v>251.01892624000001</c:v>
                </c:pt>
                <c:pt idx="18">
                  <c:v>251.01892624000001</c:v>
                </c:pt>
                <c:pt idx="19">
                  <c:v>251.01892624000001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0.26367383999999999</c:v>
                </c:pt>
                <c:pt idx="1">
                  <c:v>0.29090186000000001</c:v>
                </c:pt>
                <c:pt idx="2">
                  <c:v>0.37582649000000001</c:v>
                </c:pt>
                <c:pt idx="3">
                  <c:v>0.30494591999999998</c:v>
                </c:pt>
                <c:pt idx="4">
                  <c:v>0.36163092000000002</c:v>
                </c:pt>
                <c:pt idx="5">
                  <c:v>0.49369132999999998</c:v>
                </c:pt>
                <c:pt idx="6">
                  <c:v>1.1906492</c:v>
                </c:pt>
                <c:pt idx="7">
                  <c:v>2.9329156900000002</c:v>
                </c:pt>
                <c:pt idx="8">
                  <c:v>3.1069007399999999</c:v>
                </c:pt>
                <c:pt idx="9">
                  <c:v>2.9839808300000001</c:v>
                </c:pt>
                <c:pt idx="10">
                  <c:v>2.2336118200000001</c:v>
                </c:pt>
                <c:pt idx="11">
                  <c:v>2.0402892600000002</c:v>
                </c:pt>
                <c:pt idx="12">
                  <c:v>1.97114027</c:v>
                </c:pt>
                <c:pt idx="13">
                  <c:v>2.37268246</c:v>
                </c:pt>
                <c:pt idx="14">
                  <c:v>2.5806479800000002</c:v>
                </c:pt>
                <c:pt idx="15">
                  <c:v>2.42715024</c:v>
                </c:pt>
                <c:pt idx="16">
                  <c:v>2.4932970499999998</c:v>
                </c:pt>
                <c:pt idx="17">
                  <c:v>3.0118163299999998</c:v>
                </c:pt>
                <c:pt idx="18">
                  <c:v>3.8418028799999999</c:v>
                </c:pt>
                <c:pt idx="19" formatCode="General">
                  <c:v>8.0339191000000003</c:v>
                </c:pt>
              </c:numCache>
            </c:numRef>
          </c:val>
        </c:ser>
        <c:ser>
          <c:idx val="12"/>
          <c:order val="24"/>
          <c:tx>
            <c:strRef>
              <c:f>Demand!$Z$2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Demand!$Z$3:$Z$22</c:f>
              <c:numCache>
                <c:formatCode>_(* #,##0.00_);_(* \(#,##0.00\);_(* "-"??_);_(@_)</c:formatCode>
                <c:ptCount val="20"/>
                <c:pt idx="0">
                  <c:v>12.098000000000001</c:v>
                </c:pt>
                <c:pt idx="1">
                  <c:v>12.196999999999999</c:v>
                </c:pt>
                <c:pt idx="2">
                  <c:v>12.236000000000001</c:v>
                </c:pt>
                <c:pt idx="3">
                  <c:v>12.226000000000001</c:v>
                </c:pt>
                <c:pt idx="4">
                  <c:v>12.185</c:v>
                </c:pt>
                <c:pt idx="5">
                  <c:v>12.121</c:v>
                </c:pt>
                <c:pt idx="6">
                  <c:v>12.121</c:v>
                </c:pt>
                <c:pt idx="7">
                  <c:v>12.183</c:v>
                </c:pt>
                <c:pt idx="8">
                  <c:v>12.289</c:v>
                </c:pt>
                <c:pt idx="9">
                  <c:v>12.4</c:v>
                </c:pt>
                <c:pt idx="10">
                  <c:v>12.510999999999999</c:v>
                </c:pt>
                <c:pt idx="11">
                  <c:v>12.618</c:v>
                </c:pt>
                <c:pt idx="12">
                  <c:v>12.72</c:v>
                </c:pt>
                <c:pt idx="13">
                  <c:v>12.821999999999999</c:v>
                </c:pt>
                <c:pt idx="14">
                  <c:v>12.930999999999999</c:v>
                </c:pt>
                <c:pt idx="15">
                  <c:v>13.044</c:v>
                </c:pt>
                <c:pt idx="16">
                  <c:v>13.164999999999999</c:v>
                </c:pt>
                <c:pt idx="17">
                  <c:v>13.292</c:v>
                </c:pt>
                <c:pt idx="18">
                  <c:v>13.417999999999999</c:v>
                </c:pt>
                <c:pt idx="19">
                  <c:v>13.536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1086024"/>
        <c:axId val="291086416"/>
      </c:barChart>
      <c:catAx>
        <c:axId val="2910860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86416"/>
        <c:crosses val="autoZero"/>
        <c:auto val="1"/>
        <c:lblAlgn val="ctr"/>
        <c:lblOffset val="100"/>
        <c:noMultiLvlLbl val="0"/>
      </c:catAx>
      <c:valAx>
        <c:axId val="29108641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8602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15</xdr:col>
      <xdr:colOff>28575</xdr:colOff>
      <xdr:row>1</xdr:row>
      <xdr:rowOff>4761</xdr:rowOff>
    </xdr:from>
    <xdr:to>
      <xdr:col>28</xdr:col>
      <xdr:colOff>390525</xdr:colOff>
      <xdr:row>28</xdr:row>
      <xdr:rowOff>114300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/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292</v>
      </c>
    </row>
    <row r="8" spans="2:2" x14ac:dyDescent="0.25">
      <c r="B8" s="4" t="s">
        <v>133</v>
      </c>
    </row>
    <row r="9" spans="2:2" x14ac:dyDescent="0.25">
      <c r="B9" s="4" t="s">
        <v>293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294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294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295</v>
      </c>
      <c r="B30" s="10" t="s">
        <v>295</v>
      </c>
      <c r="C30" s="10" t="s">
        <v>296</v>
      </c>
      <c r="D30" s="10" t="s">
        <v>297</v>
      </c>
      <c r="E30" s="10" t="s">
        <v>298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A2" sqref="A2:A22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146</v>
      </c>
      <c r="C2" s="11" t="s">
        <v>147</v>
      </c>
      <c r="D2" s="11" t="s">
        <v>148</v>
      </c>
      <c r="E2" s="11" t="s">
        <v>149</v>
      </c>
      <c r="F2" s="11" t="s">
        <v>150</v>
      </c>
      <c r="G2" s="11" t="s">
        <v>151</v>
      </c>
      <c r="H2" s="11" t="s">
        <v>152</v>
      </c>
      <c r="I2" s="11" t="s">
        <v>139</v>
      </c>
    </row>
    <row r="3" spans="1:9" x14ac:dyDescent="0.25">
      <c r="A3" s="8">
        <v>2016</v>
      </c>
      <c r="B3" s="9">
        <v>1784.777419878</v>
      </c>
      <c r="C3" s="9">
        <v>5.4677546239200003</v>
      </c>
      <c r="D3" s="9">
        <v>0</v>
      </c>
      <c r="E3" s="9">
        <v>0</v>
      </c>
      <c r="F3" s="9">
        <v>0</v>
      </c>
      <c r="G3" s="9">
        <v>21.8848512</v>
      </c>
      <c r="H3" s="9">
        <v>1811.8900257800001</v>
      </c>
      <c r="I3" s="9">
        <v>1776.7813267915162</v>
      </c>
    </row>
    <row r="4" spans="1:9" x14ac:dyDescent="0.25">
      <c r="A4" s="8">
        <v>2017</v>
      </c>
      <c r="B4" s="10">
        <v>1995.11617845048</v>
      </c>
      <c r="C4" s="10">
        <v>16.286086646160101</v>
      </c>
      <c r="D4" s="10">
        <v>0</v>
      </c>
      <c r="E4" s="10">
        <v>0</v>
      </c>
      <c r="F4" s="10">
        <v>3.285569E-2</v>
      </c>
      <c r="G4" s="10">
        <v>-4.8462753000000003</v>
      </c>
      <c r="H4" s="10">
        <v>2006.62884543</v>
      </c>
      <c r="I4" s="10">
        <v>1874.3705278142156</v>
      </c>
    </row>
    <row r="5" spans="1:9" x14ac:dyDescent="0.25">
      <c r="A5" s="8">
        <v>2018</v>
      </c>
      <c r="B5" s="9">
        <v>2004.12570659472</v>
      </c>
      <c r="C5" s="9">
        <v>18.2089925868002</v>
      </c>
      <c r="D5" s="9">
        <v>0</v>
      </c>
      <c r="E5" s="9">
        <v>0</v>
      </c>
      <c r="F5" s="9">
        <v>0.28966236000000001</v>
      </c>
      <c r="G5" s="9">
        <v>0.99486490000000005</v>
      </c>
      <c r="H5" s="9">
        <v>2023.52289795</v>
      </c>
      <c r="I5" s="9">
        <v>1727.9972138506887</v>
      </c>
    </row>
    <row r="6" spans="1:9" x14ac:dyDescent="0.25">
      <c r="A6" s="8">
        <v>2019</v>
      </c>
      <c r="B6" s="10">
        <v>1482.3878289899999</v>
      </c>
      <c r="C6" s="10">
        <v>550.77417233808103</v>
      </c>
      <c r="D6" s="10">
        <v>0</v>
      </c>
      <c r="E6" s="10">
        <v>0</v>
      </c>
      <c r="F6" s="10">
        <v>0.30138835000000003</v>
      </c>
      <c r="G6" s="10">
        <v>-10.6959602</v>
      </c>
      <c r="H6" s="10">
        <v>2022.76368241</v>
      </c>
      <c r="I6" s="10">
        <v>1746.9671408102895</v>
      </c>
    </row>
    <row r="7" spans="1:9" x14ac:dyDescent="0.25">
      <c r="A7" s="8">
        <v>2020</v>
      </c>
      <c r="B7" s="9">
        <v>1092.5116163483999</v>
      </c>
      <c r="C7" s="9">
        <v>1061.9963013076799</v>
      </c>
      <c r="D7" s="9">
        <v>0</v>
      </c>
      <c r="E7" s="9">
        <v>0</v>
      </c>
      <c r="F7" s="9">
        <v>2.4319501699999999</v>
      </c>
      <c r="G7" s="9">
        <v>3.0952527999999999</v>
      </c>
      <c r="H7" s="9">
        <v>2159.6451963700001</v>
      </c>
      <c r="I7" s="9">
        <v>1707.6427378646022</v>
      </c>
    </row>
    <row r="8" spans="1:9" x14ac:dyDescent="0.25">
      <c r="A8" s="8">
        <v>2021</v>
      </c>
      <c r="B8" s="10">
        <v>627.22685473319802</v>
      </c>
      <c r="C8" s="10">
        <v>1553.5012039605599</v>
      </c>
      <c r="D8" s="10">
        <v>0</v>
      </c>
      <c r="E8" s="10">
        <v>0</v>
      </c>
      <c r="F8" s="10">
        <v>4.4956604000000002</v>
      </c>
      <c r="G8" s="10">
        <v>-0.50923850000000004</v>
      </c>
      <c r="H8" s="10">
        <v>2184.7144806800002</v>
      </c>
      <c r="I8" s="10">
        <v>1621.9769142656462</v>
      </c>
    </row>
    <row r="9" spans="1:9" x14ac:dyDescent="0.25">
      <c r="A9" s="8">
        <v>2022</v>
      </c>
      <c r="B9" s="9">
        <v>603.25926888455899</v>
      </c>
      <c r="C9" s="9">
        <v>1555.9488398798401</v>
      </c>
      <c r="D9" s="9">
        <v>33.660634473119899</v>
      </c>
      <c r="E9" s="9">
        <v>0</v>
      </c>
      <c r="F9" s="9">
        <v>11.76221964</v>
      </c>
      <c r="G9" s="9">
        <v>0.79274850000000097</v>
      </c>
      <c r="H9" s="9">
        <v>2205.3935863199999</v>
      </c>
      <c r="I9" s="9">
        <v>1586.1263064166201</v>
      </c>
    </row>
    <row r="10" spans="1:9" x14ac:dyDescent="0.25">
      <c r="A10" s="8">
        <v>2023</v>
      </c>
      <c r="B10" s="10">
        <v>593.25594492575897</v>
      </c>
      <c r="C10" s="10">
        <v>1553.37524012424</v>
      </c>
      <c r="D10" s="10">
        <v>61.685000029199799</v>
      </c>
      <c r="E10" s="10">
        <v>0</v>
      </c>
      <c r="F10" s="10">
        <v>25.665691509999998</v>
      </c>
      <c r="G10" s="10">
        <v>3.5509628000000002</v>
      </c>
      <c r="H10" s="10">
        <v>2237.1210505099998</v>
      </c>
      <c r="I10" s="10">
        <v>1533.1256515314672</v>
      </c>
    </row>
    <row r="11" spans="1:9" x14ac:dyDescent="0.25">
      <c r="A11" s="8">
        <v>2024</v>
      </c>
      <c r="B11" s="9">
        <v>561.26011848239898</v>
      </c>
      <c r="C11" s="9">
        <v>1557.270087522</v>
      </c>
      <c r="D11" s="9">
        <v>61.854000029279803</v>
      </c>
      <c r="E11" s="9">
        <v>42.14245656264</v>
      </c>
      <c r="F11" s="9">
        <v>36.907837989999997</v>
      </c>
      <c r="G11" s="9">
        <v>1.5100169999999999</v>
      </c>
      <c r="H11" s="9">
        <v>2260.3448680699998</v>
      </c>
      <c r="I11" s="9">
        <v>1517.776877116773</v>
      </c>
    </row>
    <row r="12" spans="1:9" x14ac:dyDescent="0.25">
      <c r="A12" s="8">
        <v>2025</v>
      </c>
      <c r="B12" s="10">
        <v>518.880095339999</v>
      </c>
      <c r="C12" s="10">
        <v>1550.95019554944</v>
      </c>
      <c r="D12" s="10">
        <v>83.097833964719698</v>
      </c>
      <c r="E12" s="10">
        <v>83.056789574640007</v>
      </c>
      <c r="F12" s="10">
        <v>44.285997770000002</v>
      </c>
      <c r="G12" s="10">
        <v>3.7436791999999999</v>
      </c>
      <c r="H12" s="10">
        <v>2284.2611548</v>
      </c>
      <c r="I12" s="10">
        <v>1474.135694843528</v>
      </c>
    </row>
    <row r="13" spans="1:9" x14ac:dyDescent="0.25">
      <c r="A13" s="8">
        <v>2026</v>
      </c>
      <c r="B13" s="9">
        <v>437.70575280527902</v>
      </c>
      <c r="C13" s="9">
        <v>1666.49390989992</v>
      </c>
      <c r="D13" s="9">
        <v>106.40830738992</v>
      </c>
      <c r="E13" s="9">
        <v>84.923421007200005</v>
      </c>
      <c r="F13" s="9">
        <v>192.85322643999999</v>
      </c>
      <c r="G13" s="9">
        <v>13.9924626</v>
      </c>
      <c r="H13" s="9">
        <v>2501.7870802100001</v>
      </c>
      <c r="I13" s="9">
        <v>1466.0126822720861</v>
      </c>
    </row>
    <row r="14" spans="1:9" x14ac:dyDescent="0.25">
      <c r="A14" s="8">
        <v>2027</v>
      </c>
      <c r="B14" s="10">
        <v>31.756502839680198</v>
      </c>
      <c r="C14" s="10">
        <v>1735.70809004184</v>
      </c>
      <c r="D14" s="10">
        <v>448.35134395175902</v>
      </c>
      <c r="E14" s="10">
        <v>87.528069525359896</v>
      </c>
      <c r="F14" s="10">
        <v>253.47135345999999</v>
      </c>
      <c r="G14" s="10">
        <v>10.5936878</v>
      </c>
      <c r="H14" s="10">
        <v>2567.4090477599998</v>
      </c>
      <c r="I14" s="10">
        <v>1443.8171632279741</v>
      </c>
    </row>
    <row r="15" spans="1:9" x14ac:dyDescent="0.25">
      <c r="A15" s="8">
        <v>2028</v>
      </c>
      <c r="B15" s="9">
        <v>49.818698514240197</v>
      </c>
      <c r="C15" s="9">
        <v>1608.2039999707199</v>
      </c>
      <c r="D15" s="9">
        <v>568.00525874903997</v>
      </c>
      <c r="E15" s="9">
        <v>88.985253787919902</v>
      </c>
      <c r="F15" s="9">
        <v>269.37485986000002</v>
      </c>
      <c r="G15" s="9">
        <v>-0.11899560000000001</v>
      </c>
      <c r="H15" s="9">
        <v>2584.8467419600001</v>
      </c>
      <c r="I15" s="9">
        <v>1429.6454686006091</v>
      </c>
    </row>
    <row r="16" spans="1:9" x14ac:dyDescent="0.25">
      <c r="A16" s="8">
        <v>2029</v>
      </c>
      <c r="B16" s="10">
        <v>52.194999970800197</v>
      </c>
      <c r="C16" s="10">
        <v>1603.8099999707999</v>
      </c>
      <c r="D16" s="10">
        <v>234.95736560184</v>
      </c>
      <c r="E16" s="10">
        <v>426.13993419527998</v>
      </c>
      <c r="F16" s="10">
        <v>281.07763352000001</v>
      </c>
      <c r="G16" s="10">
        <v>1.4263344</v>
      </c>
      <c r="H16" s="10">
        <v>2599.1849788700001</v>
      </c>
      <c r="I16" s="10">
        <v>1425.7884744046132</v>
      </c>
    </row>
    <row r="17" spans="1:9" x14ac:dyDescent="0.25">
      <c r="A17" s="8">
        <v>2030</v>
      </c>
      <c r="B17" s="9">
        <v>52.194999970800197</v>
      </c>
      <c r="C17" s="9">
        <v>1603.8099999707999</v>
      </c>
      <c r="D17" s="9">
        <v>197.8300000584</v>
      </c>
      <c r="E17" s="9">
        <v>436.43848261511999</v>
      </c>
      <c r="F17" s="9">
        <v>331.84672724000001</v>
      </c>
      <c r="G17" s="9">
        <v>5.2388699999999802E-2</v>
      </c>
      <c r="H17" s="9">
        <v>2622.4470060100002</v>
      </c>
      <c r="I17" s="9">
        <v>1403.5475227768093</v>
      </c>
    </row>
    <row r="18" spans="1:9" x14ac:dyDescent="0.25">
      <c r="A18" s="8">
        <v>2031</v>
      </c>
      <c r="B18" s="10">
        <v>24.837681904320199</v>
      </c>
      <c r="C18" s="10">
        <v>1603.8099999707999</v>
      </c>
      <c r="D18" s="10">
        <v>216.76852347383999</v>
      </c>
      <c r="E18" s="10">
        <v>448.74634206383899</v>
      </c>
      <c r="F18" s="10">
        <v>341.78564653000001</v>
      </c>
      <c r="G18" s="10">
        <v>-8.2837199999999805E-2</v>
      </c>
      <c r="H18" s="10">
        <v>2635.91260031</v>
      </c>
      <c r="I18" s="10">
        <v>1420.3487145420625</v>
      </c>
    </row>
    <row r="19" spans="1:9" x14ac:dyDescent="0.25">
      <c r="A19" s="8">
        <v>2032</v>
      </c>
      <c r="B19" s="9">
        <v>24.887999970720202</v>
      </c>
      <c r="C19" s="9">
        <v>1608.2039999707199</v>
      </c>
      <c r="D19" s="9">
        <v>219.49163745935999</v>
      </c>
      <c r="E19" s="9">
        <v>453.102504611999</v>
      </c>
      <c r="F19" s="9">
        <v>358.41468811999999</v>
      </c>
      <c r="G19" s="9">
        <v>-0.310307</v>
      </c>
      <c r="H19" s="9">
        <v>2663.9456765499999</v>
      </c>
      <c r="I19" s="9">
        <v>1438.3135771784071</v>
      </c>
    </row>
    <row r="20" spans="1:9" x14ac:dyDescent="0.25">
      <c r="A20" s="8">
        <v>2033</v>
      </c>
      <c r="B20" s="10">
        <v>24.8199999708002</v>
      </c>
      <c r="C20" s="10">
        <v>1603.8099999707999</v>
      </c>
      <c r="D20" s="10">
        <v>214.4752062012</v>
      </c>
      <c r="E20" s="10">
        <v>465.64840237535998</v>
      </c>
      <c r="F20" s="10">
        <v>383.12005459</v>
      </c>
      <c r="G20" s="10">
        <v>-0.46216600000000002</v>
      </c>
      <c r="H20" s="10">
        <v>2691.6375801999998</v>
      </c>
      <c r="I20" s="10">
        <v>1434.4672806740032</v>
      </c>
    </row>
    <row r="21" spans="1:9" x14ac:dyDescent="0.25">
      <c r="A21" s="8">
        <v>2034</v>
      </c>
      <c r="B21" s="9">
        <v>24.8199999708002</v>
      </c>
      <c r="C21" s="9">
        <v>1393.4922432808801</v>
      </c>
      <c r="D21" s="9">
        <v>423.21128036447999</v>
      </c>
      <c r="E21" s="9">
        <v>477.02847528695997</v>
      </c>
      <c r="F21" s="9">
        <v>406.11154758999999</v>
      </c>
      <c r="G21" s="9">
        <v>-0.51682240000000002</v>
      </c>
      <c r="H21" s="9">
        <v>2724.4001353200001</v>
      </c>
      <c r="I21" s="9">
        <v>1434.4529363477641</v>
      </c>
    </row>
    <row r="22" spans="1:9" x14ac:dyDescent="0.25">
      <c r="A22" s="8">
        <v>2035</v>
      </c>
      <c r="B22" s="10">
        <v>24.8199999708002</v>
      </c>
      <c r="C22" s="10">
        <v>824.75088559656103</v>
      </c>
      <c r="D22" s="10">
        <v>992.67986826239905</v>
      </c>
      <c r="E22" s="10">
        <v>474.47455300175898</v>
      </c>
      <c r="F22" s="10">
        <v>423.31765510999998</v>
      </c>
      <c r="G22" s="10">
        <v>-1.8346482</v>
      </c>
      <c r="H22" s="10">
        <v>2739.17063779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49"/>
  <sheetViews>
    <sheetView zoomScaleNormal="100" workbookViewId="0">
      <selection activeCell="M10" sqref="M10"/>
    </sheetView>
  </sheetViews>
  <sheetFormatPr defaultRowHeight="15" x14ac:dyDescent="0.25"/>
  <cols>
    <col min="1" max="1" width="9.7109375" customWidth="1"/>
    <col min="2" max="2" width="9.140625" bestFit="1" customWidth="1"/>
    <col min="3" max="3" width="7.5703125" bestFit="1" customWidth="1"/>
    <col min="4" max="4" width="9" bestFit="1" customWidth="1"/>
    <col min="5" max="5" width="9.28515625" bestFit="1" customWidth="1"/>
    <col min="6" max="6" width="10.140625" bestFit="1" customWidth="1"/>
    <col min="7" max="7" width="6.85546875" bestFit="1" customWidth="1"/>
    <col min="8" max="8" width="11.42578125" bestFit="1" customWidth="1"/>
    <col min="9" max="9" width="6.85546875" bestFit="1" customWidth="1"/>
    <col min="10" max="10" width="9.7109375" bestFit="1" customWidth="1"/>
    <col min="11" max="11" width="7.7109375" bestFit="1" customWidth="1"/>
    <col min="12" max="12" width="10.7109375" bestFit="1" customWidth="1"/>
    <col min="13" max="13" width="7.28515625" bestFit="1" customWidth="1"/>
    <col min="14" max="14" width="12" bestFit="1" customWidth="1"/>
  </cols>
  <sheetData>
    <row r="1" spans="1:14" x14ac:dyDescent="0.25">
      <c r="A1" s="12" t="s">
        <v>136</v>
      </c>
    </row>
    <row r="2" spans="1:14" x14ac:dyDescent="0.25">
      <c r="A2" s="14" t="s">
        <v>7</v>
      </c>
      <c r="B2" s="13" t="s">
        <v>0</v>
      </c>
      <c r="C2" s="13" t="s">
        <v>4</v>
      </c>
      <c r="D2" s="13" t="s">
        <v>80</v>
      </c>
      <c r="E2" s="13" t="s">
        <v>6</v>
      </c>
      <c r="F2" s="13" t="s">
        <v>1</v>
      </c>
      <c r="G2" s="13" t="s">
        <v>83</v>
      </c>
      <c r="H2" s="13" t="s">
        <v>84</v>
      </c>
      <c r="I2" s="13" t="s">
        <v>72</v>
      </c>
      <c r="J2" s="13" t="s">
        <v>2</v>
      </c>
      <c r="K2" s="13" t="s">
        <v>3</v>
      </c>
      <c r="L2" s="13" t="s">
        <v>89</v>
      </c>
      <c r="M2" s="13" t="s">
        <v>145</v>
      </c>
      <c r="N2" s="13" t="s">
        <v>5</v>
      </c>
    </row>
    <row r="3" spans="1:14" x14ac:dyDescent="0.25">
      <c r="A3" s="8">
        <v>2016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</row>
    <row r="4" spans="1:14" x14ac:dyDescent="0.25">
      <c r="A4" s="8">
        <v>2017</v>
      </c>
      <c r="B4" s="10">
        <v>0</v>
      </c>
      <c r="C4" s="10">
        <v>0</v>
      </c>
      <c r="D4" s="10">
        <v>0</v>
      </c>
      <c r="E4" s="10">
        <v>0</v>
      </c>
      <c r="F4" s="10">
        <v>0</v>
      </c>
      <c r="G4" s="10">
        <v>0</v>
      </c>
      <c r="H4" s="10">
        <v>0</v>
      </c>
      <c r="I4" s="10">
        <v>0</v>
      </c>
      <c r="J4" s="10">
        <v>0</v>
      </c>
      <c r="K4" s="10">
        <v>0</v>
      </c>
      <c r="L4" s="10">
        <v>3.285569E-2</v>
      </c>
      <c r="M4" s="10">
        <v>0</v>
      </c>
      <c r="N4" s="10">
        <v>0</v>
      </c>
    </row>
    <row r="5" spans="1:14" x14ac:dyDescent="0.25">
      <c r="A5" s="8">
        <v>2018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0.28966236000000001</v>
      </c>
      <c r="M5" s="9">
        <v>0</v>
      </c>
      <c r="N5" s="9">
        <v>0</v>
      </c>
    </row>
    <row r="6" spans="1:14" x14ac:dyDescent="0.25">
      <c r="A6" s="8">
        <v>2019</v>
      </c>
      <c r="B6" s="10">
        <v>0</v>
      </c>
      <c r="C6" s="10">
        <v>0</v>
      </c>
      <c r="D6" s="10">
        <v>0</v>
      </c>
      <c r="E6" s="10">
        <v>0</v>
      </c>
      <c r="F6" s="10">
        <v>0</v>
      </c>
      <c r="G6" s="10">
        <v>0</v>
      </c>
      <c r="H6" s="10">
        <v>0</v>
      </c>
      <c r="I6" s="10">
        <v>0</v>
      </c>
      <c r="J6" s="10">
        <v>0</v>
      </c>
      <c r="K6" s="10">
        <v>0</v>
      </c>
      <c r="L6" s="10">
        <v>0.30138835000000003</v>
      </c>
      <c r="M6" s="10">
        <v>0</v>
      </c>
      <c r="N6" s="10">
        <v>0</v>
      </c>
    </row>
    <row r="7" spans="1:14" x14ac:dyDescent="0.25">
      <c r="A7" s="8">
        <v>2020</v>
      </c>
      <c r="B7" s="9">
        <v>0</v>
      </c>
      <c r="C7" s="9">
        <v>0</v>
      </c>
      <c r="D7" s="9">
        <v>0</v>
      </c>
      <c r="E7" s="9">
        <v>1.5604226400000001</v>
      </c>
      <c r="F7" s="9">
        <v>0</v>
      </c>
      <c r="G7" s="9">
        <v>0</v>
      </c>
      <c r="H7" s="9">
        <v>0</v>
      </c>
      <c r="I7" s="9">
        <v>0.24688777000000001</v>
      </c>
      <c r="J7" s="9">
        <v>0</v>
      </c>
      <c r="K7" s="9">
        <v>0</v>
      </c>
      <c r="L7" s="9">
        <v>0.52291235999999996</v>
      </c>
      <c r="M7" s="9">
        <v>0</v>
      </c>
      <c r="N7" s="9">
        <v>0.1017274</v>
      </c>
    </row>
    <row r="8" spans="1:14" x14ac:dyDescent="0.25">
      <c r="A8" s="8">
        <v>2021</v>
      </c>
      <c r="B8" s="10">
        <v>0</v>
      </c>
      <c r="C8" s="10">
        <v>0</v>
      </c>
      <c r="D8" s="10">
        <v>0</v>
      </c>
      <c r="E8" s="10">
        <v>2.1201829499999998</v>
      </c>
      <c r="F8" s="10">
        <v>1E-3</v>
      </c>
      <c r="G8" s="10">
        <v>0</v>
      </c>
      <c r="H8" s="10">
        <v>0</v>
      </c>
      <c r="I8" s="10">
        <v>0.70899137999999995</v>
      </c>
      <c r="J8" s="10">
        <v>0</v>
      </c>
      <c r="K8" s="10">
        <v>0</v>
      </c>
      <c r="L8" s="10">
        <v>1.4530620599999999</v>
      </c>
      <c r="M8" s="10">
        <v>0</v>
      </c>
      <c r="N8" s="10">
        <v>0.21242401</v>
      </c>
    </row>
    <row r="9" spans="1:14" x14ac:dyDescent="0.25">
      <c r="A9" s="8">
        <v>2022</v>
      </c>
      <c r="B9" s="9">
        <v>0</v>
      </c>
      <c r="C9" s="9">
        <v>0</v>
      </c>
      <c r="D9" s="9">
        <v>0</v>
      </c>
      <c r="E9" s="9">
        <v>3.29601174</v>
      </c>
      <c r="F9" s="9">
        <v>0.12889998</v>
      </c>
      <c r="G9" s="9">
        <v>0</v>
      </c>
      <c r="H9" s="9">
        <v>0</v>
      </c>
      <c r="I9" s="9">
        <v>0.78365083000000002</v>
      </c>
      <c r="J9" s="9">
        <v>0</v>
      </c>
      <c r="K9" s="9">
        <v>0</v>
      </c>
      <c r="L9" s="9">
        <v>7.3490257400000001</v>
      </c>
      <c r="M9" s="9">
        <v>0</v>
      </c>
      <c r="N9" s="9">
        <v>0.20463134999999999</v>
      </c>
    </row>
    <row r="10" spans="1:14" x14ac:dyDescent="0.25">
      <c r="A10" s="8">
        <v>2023</v>
      </c>
      <c r="B10" s="10">
        <v>0</v>
      </c>
      <c r="C10" s="10">
        <v>0</v>
      </c>
      <c r="D10" s="10">
        <v>0</v>
      </c>
      <c r="E10" s="10">
        <v>3.78125987</v>
      </c>
      <c r="F10" s="10">
        <v>0.38447998</v>
      </c>
      <c r="G10" s="10">
        <v>0</v>
      </c>
      <c r="H10" s="10">
        <v>0</v>
      </c>
      <c r="I10" s="10">
        <v>0.26529311999999999</v>
      </c>
      <c r="J10" s="10">
        <v>0</v>
      </c>
      <c r="K10" s="10">
        <v>0</v>
      </c>
      <c r="L10" s="10">
        <v>21.08319505</v>
      </c>
      <c r="M10" s="10">
        <v>0</v>
      </c>
      <c r="N10" s="10">
        <v>0.15146349000000001</v>
      </c>
    </row>
    <row r="11" spans="1:14" x14ac:dyDescent="0.25">
      <c r="A11" s="8">
        <v>2024</v>
      </c>
      <c r="B11" s="9">
        <v>0</v>
      </c>
      <c r="C11" s="9">
        <v>0</v>
      </c>
      <c r="D11" s="9">
        <v>0</v>
      </c>
      <c r="E11" s="9">
        <v>2.3831630000000001</v>
      </c>
      <c r="F11" s="9">
        <v>0.52391997999999995</v>
      </c>
      <c r="G11" s="9">
        <v>0</v>
      </c>
      <c r="H11" s="9">
        <v>0</v>
      </c>
      <c r="I11" s="9">
        <v>0.45120363000000002</v>
      </c>
      <c r="J11" s="9">
        <v>0</v>
      </c>
      <c r="K11" s="9">
        <v>0</v>
      </c>
      <c r="L11" s="9">
        <v>33.395562439999999</v>
      </c>
      <c r="M11" s="9">
        <v>0</v>
      </c>
      <c r="N11" s="9">
        <v>0.15398893999999999</v>
      </c>
    </row>
    <row r="12" spans="1:14" x14ac:dyDescent="0.25">
      <c r="A12" s="8">
        <v>2025</v>
      </c>
      <c r="B12" s="10">
        <v>0</v>
      </c>
      <c r="C12" s="10">
        <v>0</v>
      </c>
      <c r="D12" s="10">
        <v>0</v>
      </c>
      <c r="E12" s="10">
        <v>3.2423139399999998</v>
      </c>
      <c r="F12" s="10">
        <v>0.81505998000000002</v>
      </c>
      <c r="G12" s="10">
        <v>0</v>
      </c>
      <c r="H12" s="10">
        <v>0</v>
      </c>
      <c r="I12" s="10">
        <v>1.20597646</v>
      </c>
      <c r="J12" s="10">
        <v>0</v>
      </c>
      <c r="K12" s="10">
        <v>0</v>
      </c>
      <c r="L12" s="10">
        <v>38.763029269999997</v>
      </c>
      <c r="M12" s="10">
        <v>0</v>
      </c>
      <c r="N12" s="10">
        <v>0.25961812000000001</v>
      </c>
    </row>
    <row r="13" spans="1:14" x14ac:dyDescent="0.25">
      <c r="A13" s="8">
        <v>2026</v>
      </c>
      <c r="B13" s="9">
        <v>1.90661612</v>
      </c>
      <c r="C13" s="9">
        <v>0.58283446000000005</v>
      </c>
      <c r="D13" s="9">
        <v>18.186228310000001</v>
      </c>
      <c r="E13" s="9">
        <v>22.081693909999998</v>
      </c>
      <c r="F13" s="9">
        <v>25.321949109999998</v>
      </c>
      <c r="G13" s="9">
        <v>0</v>
      </c>
      <c r="H13" s="9">
        <v>0</v>
      </c>
      <c r="I13" s="9">
        <v>28.990413360000002</v>
      </c>
      <c r="J13" s="9">
        <v>2.2233269099999999</v>
      </c>
      <c r="K13" s="9">
        <v>2.3795802699999999</v>
      </c>
      <c r="L13" s="9">
        <v>39.586987800000003</v>
      </c>
      <c r="M13" s="9">
        <v>49.778834930000002</v>
      </c>
      <c r="N13" s="9">
        <v>1.81476126</v>
      </c>
    </row>
    <row r="14" spans="1:14" x14ac:dyDescent="0.25">
      <c r="A14" s="8">
        <v>2027</v>
      </c>
      <c r="B14" s="10">
        <v>2.4269373500000002</v>
      </c>
      <c r="C14" s="10">
        <v>0.70183793999999999</v>
      </c>
      <c r="D14" s="10">
        <v>36.430917710000003</v>
      </c>
      <c r="E14" s="10">
        <v>22.71540078</v>
      </c>
      <c r="F14" s="10">
        <v>27.03511997</v>
      </c>
      <c r="G14" s="10">
        <v>0</v>
      </c>
      <c r="H14" s="10">
        <v>0</v>
      </c>
      <c r="I14" s="10">
        <v>31.553914559999999</v>
      </c>
      <c r="J14" s="10">
        <v>7.8340823000000004</v>
      </c>
      <c r="K14" s="10">
        <v>5.4880570500000001</v>
      </c>
      <c r="L14" s="10">
        <v>40.460501880000002</v>
      </c>
      <c r="M14" s="10">
        <v>76.794204579999999</v>
      </c>
      <c r="N14" s="10">
        <v>2.0303793400000001</v>
      </c>
    </row>
    <row r="15" spans="1:14" x14ac:dyDescent="0.25">
      <c r="A15" s="8">
        <v>2028</v>
      </c>
      <c r="B15" s="9">
        <v>3.13854408</v>
      </c>
      <c r="C15" s="9">
        <v>0.67896679999999998</v>
      </c>
      <c r="D15" s="9">
        <v>36.875</v>
      </c>
      <c r="E15" s="9">
        <v>22.258624229999999</v>
      </c>
      <c r="F15" s="9">
        <v>27.38516997</v>
      </c>
      <c r="G15" s="9">
        <v>0</v>
      </c>
      <c r="H15" s="9">
        <v>0</v>
      </c>
      <c r="I15" s="9">
        <v>31.367905879999999</v>
      </c>
      <c r="J15" s="9">
        <v>17.818066470000002</v>
      </c>
      <c r="K15" s="9">
        <v>7.2485686400000002</v>
      </c>
      <c r="L15" s="9">
        <v>43.692484909999997</v>
      </c>
      <c r="M15" s="9">
        <v>76.874380079999995</v>
      </c>
      <c r="N15" s="9">
        <v>2.0371488000000002</v>
      </c>
    </row>
    <row r="16" spans="1:14" x14ac:dyDescent="0.25">
      <c r="A16" s="8">
        <v>2029</v>
      </c>
      <c r="B16" s="10">
        <v>4.2249932799999996</v>
      </c>
      <c r="C16" s="10">
        <v>0.71348064</v>
      </c>
      <c r="D16" s="10">
        <v>37.305999999999997</v>
      </c>
      <c r="E16" s="10">
        <v>22.447919890000001</v>
      </c>
      <c r="F16" s="10">
        <v>28.007604430000001</v>
      </c>
      <c r="G16" s="10">
        <v>0</v>
      </c>
      <c r="H16" s="10">
        <v>0</v>
      </c>
      <c r="I16" s="10">
        <v>32.025628609999998</v>
      </c>
      <c r="J16" s="10">
        <v>19.356000000000002</v>
      </c>
      <c r="K16" s="10">
        <v>10.666273690000001</v>
      </c>
      <c r="L16" s="10">
        <v>47.503237800000001</v>
      </c>
      <c r="M16" s="10">
        <v>76.765405029999997</v>
      </c>
      <c r="N16" s="10">
        <v>2.0610901500000001</v>
      </c>
    </row>
    <row r="17" spans="1:14" x14ac:dyDescent="0.25">
      <c r="A17" s="8">
        <v>2030</v>
      </c>
      <c r="B17" s="9">
        <v>5.4177904699999999</v>
      </c>
      <c r="C17" s="9">
        <v>0.84336951999999998</v>
      </c>
      <c r="D17" s="9">
        <v>37.852547190000003</v>
      </c>
      <c r="E17" s="9">
        <v>23.556285119999998</v>
      </c>
      <c r="F17" s="9">
        <v>50.259359969999998</v>
      </c>
      <c r="G17" s="9">
        <v>0</v>
      </c>
      <c r="H17" s="9">
        <v>0</v>
      </c>
      <c r="I17" s="9">
        <v>35.731150800000002</v>
      </c>
      <c r="J17" s="9">
        <v>34.781999999999996</v>
      </c>
      <c r="K17" s="9">
        <v>15.67557324</v>
      </c>
      <c r="L17" s="9">
        <v>49.550389090000003</v>
      </c>
      <c r="M17" s="9">
        <v>75.781259379999995</v>
      </c>
      <c r="N17" s="9">
        <v>2.3970024599999999</v>
      </c>
    </row>
    <row r="18" spans="1:14" x14ac:dyDescent="0.25">
      <c r="A18" s="8">
        <v>2031</v>
      </c>
      <c r="B18" s="10">
        <v>5.8414366700000002</v>
      </c>
      <c r="C18" s="10">
        <v>0.9631786</v>
      </c>
      <c r="D18" s="10">
        <v>38.299301980000003</v>
      </c>
      <c r="E18" s="10">
        <v>24.339296180000002</v>
      </c>
      <c r="F18" s="10">
        <v>50.755869969999999</v>
      </c>
      <c r="G18" s="10">
        <v>0</v>
      </c>
      <c r="H18" s="10">
        <v>0</v>
      </c>
      <c r="I18" s="10">
        <v>39.019092469999997</v>
      </c>
      <c r="J18" s="10">
        <v>35.101999999999997</v>
      </c>
      <c r="K18" s="10">
        <v>21.46435335</v>
      </c>
      <c r="L18" s="10">
        <v>50.581635599999998</v>
      </c>
      <c r="M18" s="10">
        <v>72.889244489999996</v>
      </c>
      <c r="N18" s="10">
        <v>2.5302372200000001</v>
      </c>
    </row>
    <row r="19" spans="1:14" x14ac:dyDescent="0.25">
      <c r="A19" s="8">
        <v>2032</v>
      </c>
      <c r="B19" s="9">
        <v>7.06842215</v>
      </c>
      <c r="C19" s="9">
        <v>1.0983854</v>
      </c>
      <c r="D19" s="9">
        <v>38.749541450000002</v>
      </c>
      <c r="E19" s="9">
        <v>25.528386250000001</v>
      </c>
      <c r="F19" s="9">
        <v>51.234129969999998</v>
      </c>
      <c r="G19" s="9">
        <v>0</v>
      </c>
      <c r="H19" s="9">
        <v>0</v>
      </c>
      <c r="I19" s="9">
        <v>43.570988569999997</v>
      </c>
      <c r="J19" s="9">
        <v>35.436999999999998</v>
      </c>
      <c r="K19" s="9">
        <v>28.004869450000001</v>
      </c>
      <c r="L19" s="9">
        <v>52.035015680000001</v>
      </c>
      <c r="M19" s="9">
        <v>72.958721859999997</v>
      </c>
      <c r="N19" s="9">
        <v>2.72922734</v>
      </c>
    </row>
    <row r="20" spans="1:14" x14ac:dyDescent="0.25">
      <c r="A20" s="8">
        <v>2033</v>
      </c>
      <c r="B20" s="10">
        <v>8.8603432400000006</v>
      </c>
      <c r="C20" s="10">
        <v>1.2698627</v>
      </c>
      <c r="D20" s="10">
        <v>39.22457721</v>
      </c>
      <c r="E20" s="10">
        <v>26.9398233</v>
      </c>
      <c r="F20" s="10">
        <v>51.748319969999997</v>
      </c>
      <c r="G20" s="10">
        <v>0</v>
      </c>
      <c r="H20" s="10">
        <v>0.57737674999999999</v>
      </c>
      <c r="I20" s="10">
        <v>49.689008469999997</v>
      </c>
      <c r="J20" s="10">
        <v>35.783999999999999</v>
      </c>
      <c r="K20" s="10">
        <v>39.545053439999997</v>
      </c>
      <c r="L20" s="10">
        <v>53.575764239999998</v>
      </c>
      <c r="M20" s="10">
        <v>72.860445110000001</v>
      </c>
      <c r="N20" s="10">
        <v>3.0454801599999999</v>
      </c>
    </row>
    <row r="21" spans="1:14" x14ac:dyDescent="0.25">
      <c r="A21" s="8">
        <v>2034</v>
      </c>
      <c r="B21" s="9">
        <v>11.23670798</v>
      </c>
      <c r="C21" s="9">
        <v>1.3826068300000001</v>
      </c>
      <c r="D21" s="9">
        <v>39.71343315</v>
      </c>
      <c r="E21" s="9">
        <v>27.85240641</v>
      </c>
      <c r="F21" s="9">
        <v>52.267969970000003</v>
      </c>
      <c r="G21" s="9">
        <v>0</v>
      </c>
      <c r="H21" s="9">
        <v>1.02824647</v>
      </c>
      <c r="I21" s="9">
        <v>53.853626669999997</v>
      </c>
      <c r="J21" s="9">
        <v>36.131999999999998</v>
      </c>
      <c r="K21" s="9">
        <v>52.186808749999997</v>
      </c>
      <c r="L21" s="9">
        <v>54.383813609999997</v>
      </c>
      <c r="M21" s="9">
        <v>72.846045079999996</v>
      </c>
      <c r="N21" s="9">
        <v>3.2278826700000001</v>
      </c>
    </row>
    <row r="22" spans="1:14" x14ac:dyDescent="0.25">
      <c r="A22" s="8">
        <v>2035</v>
      </c>
      <c r="B22" s="10">
        <v>11.234714670000001</v>
      </c>
      <c r="C22" s="10">
        <v>1.4358527000000001</v>
      </c>
      <c r="D22" s="10">
        <v>40.43575104</v>
      </c>
      <c r="E22" s="10">
        <v>28.286750210000001</v>
      </c>
      <c r="F22" s="10">
        <v>52.804309969999998</v>
      </c>
      <c r="G22" s="10">
        <v>2.4571860000000001E-2</v>
      </c>
      <c r="H22" s="10">
        <v>2.2228956100000001</v>
      </c>
      <c r="I22" s="10">
        <v>55.764126269999998</v>
      </c>
      <c r="J22" s="10">
        <v>36.482999999999997</v>
      </c>
      <c r="K22" s="10">
        <v>63.881650329999999</v>
      </c>
      <c r="L22" s="10">
        <v>54.714796239999998</v>
      </c>
      <c r="M22" s="10">
        <v>72.72555509</v>
      </c>
      <c r="N22" s="10">
        <v>3.3036811199999998</v>
      </c>
    </row>
    <row r="28" spans="1:14" x14ac:dyDescent="0.25">
      <c r="B28" s="15"/>
      <c r="C28" s="15"/>
    </row>
    <row r="29" spans="1:14" x14ac:dyDescent="0.25">
      <c r="B29" s="15"/>
      <c r="C29" s="15"/>
    </row>
    <row r="30" spans="1:14" x14ac:dyDescent="0.25">
      <c r="B30" s="15"/>
      <c r="C30" s="15"/>
    </row>
    <row r="31" spans="1:14" x14ac:dyDescent="0.25">
      <c r="B31" s="15"/>
      <c r="C31" s="15"/>
    </row>
    <row r="32" spans="1:14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153</v>
      </c>
      <c r="B2" s="18" t="s">
        <v>154</v>
      </c>
      <c r="C2" s="18" t="s">
        <v>155</v>
      </c>
      <c r="D2" s="18" t="s">
        <v>156</v>
      </c>
      <c r="E2" s="18" t="s">
        <v>157</v>
      </c>
      <c r="F2" s="18" t="s">
        <v>158</v>
      </c>
      <c r="G2" s="18" t="s">
        <v>159</v>
      </c>
      <c r="H2" s="18" t="s">
        <v>160</v>
      </c>
      <c r="I2" s="18" t="s">
        <v>161</v>
      </c>
      <c r="J2" s="18" t="s">
        <v>162</v>
      </c>
      <c r="K2" s="18" t="s">
        <v>163</v>
      </c>
      <c r="L2" s="18" t="s">
        <v>164</v>
      </c>
      <c r="M2" s="18" t="s">
        <v>165</v>
      </c>
      <c r="N2" s="18" t="s">
        <v>166</v>
      </c>
      <c r="O2" s="18" t="s">
        <v>167</v>
      </c>
      <c r="P2" s="18" t="s">
        <v>168</v>
      </c>
      <c r="Q2" s="18" t="s">
        <v>169</v>
      </c>
      <c r="R2" s="18" t="s">
        <v>170</v>
      </c>
      <c r="S2" s="18" t="s">
        <v>171</v>
      </c>
      <c r="T2" s="18" t="s">
        <v>172</v>
      </c>
      <c r="U2" s="18" t="s">
        <v>173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226</v>
      </c>
      <c r="B4" s="10">
        <v>4.99999999992</v>
      </c>
      <c r="C4" s="10">
        <v>4.99999999992</v>
      </c>
      <c r="D4" s="10">
        <v>4.99999999992</v>
      </c>
      <c r="E4" s="10">
        <v>4.99999999992</v>
      </c>
      <c r="F4" s="10">
        <v>4.99999999992</v>
      </c>
      <c r="G4" s="10">
        <v>4.99999999992</v>
      </c>
      <c r="H4" s="10">
        <v>4.99999999992</v>
      </c>
      <c r="I4" s="10">
        <v>4.99999999968</v>
      </c>
      <c r="J4" s="10">
        <v>0</v>
      </c>
      <c r="K4" s="10">
        <v>0</v>
      </c>
      <c r="L4" s="10">
        <v>1.00000000008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227</v>
      </c>
      <c r="B5" s="9">
        <v>46.481357420400002</v>
      </c>
      <c r="C5" s="9">
        <v>69.931157706719901</v>
      </c>
      <c r="D5" s="9">
        <v>24.610494892799998</v>
      </c>
      <c r="E5" s="9">
        <v>31.56846452616</v>
      </c>
      <c r="F5" s="9">
        <v>17.668525458000001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228</v>
      </c>
      <c r="B6" s="10">
        <v>117.3021006684</v>
      </c>
      <c r="C6" s="10">
        <v>121.25313364727999</v>
      </c>
      <c r="D6" s="10">
        <v>130.90367641248</v>
      </c>
      <c r="E6" s="10">
        <v>135.34999920216001</v>
      </c>
      <c r="F6" s="10">
        <v>137.25</v>
      </c>
      <c r="G6" s="10">
        <v>136.875</v>
      </c>
      <c r="H6" s="10">
        <v>136.875</v>
      </c>
      <c r="I6" s="10">
        <v>136.875</v>
      </c>
      <c r="J6" s="10">
        <v>137.25</v>
      </c>
      <c r="K6" s="10">
        <v>136.875</v>
      </c>
      <c r="L6" s="10">
        <v>136.875</v>
      </c>
      <c r="M6" s="10">
        <v>136.875</v>
      </c>
      <c r="N6" s="10">
        <v>137.25</v>
      </c>
      <c r="O6" s="10">
        <v>136.875</v>
      </c>
      <c r="P6" s="10">
        <v>136.875</v>
      </c>
      <c r="Q6" s="10">
        <v>136.875</v>
      </c>
      <c r="R6" s="10">
        <v>137.25</v>
      </c>
      <c r="S6" s="10">
        <v>136.875</v>
      </c>
      <c r="T6" s="10">
        <v>136.875</v>
      </c>
      <c r="U6" s="10">
        <v>136.875</v>
      </c>
    </row>
    <row r="7" spans="1:21" x14ac:dyDescent="0.25">
      <c r="A7" s="8" t="s">
        <v>229</v>
      </c>
      <c r="B7" s="9">
        <v>235.04083559832</v>
      </c>
      <c r="C7" s="9">
        <v>222.56247950112001</v>
      </c>
      <c r="D7" s="9">
        <v>264.31468043304</v>
      </c>
      <c r="E7" s="9">
        <v>262.49974893048</v>
      </c>
      <c r="F7" s="9">
        <v>281.35064555544</v>
      </c>
      <c r="G7" s="9">
        <v>304.27742774807899</v>
      </c>
      <c r="H7" s="9">
        <v>306.64835588975899</v>
      </c>
      <c r="I7" s="9">
        <v>315.09800986367901</v>
      </c>
      <c r="J7" s="9">
        <v>323.24451779567897</v>
      </c>
      <c r="K7" s="9">
        <v>332.75684945999899</v>
      </c>
      <c r="L7" s="9">
        <v>339.53675650151899</v>
      </c>
      <c r="M7" s="9">
        <v>345.18943396439897</v>
      </c>
      <c r="N7" s="9">
        <v>332.30125869047998</v>
      </c>
      <c r="O7" s="9">
        <v>306.86939940168003</v>
      </c>
      <c r="P7" s="9">
        <v>341.18968184952001</v>
      </c>
      <c r="Q7" s="9">
        <v>351.89078527223899</v>
      </c>
      <c r="R7" s="9">
        <v>353.69224301231901</v>
      </c>
      <c r="S7" s="9">
        <v>361.41330648360002</v>
      </c>
      <c r="T7" s="9">
        <v>368.0251050732</v>
      </c>
      <c r="U7" s="9">
        <v>367.13416355207897</v>
      </c>
    </row>
    <row r="8" spans="1:21" x14ac:dyDescent="0.25">
      <c r="A8" s="8" t="s">
        <v>230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231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232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233</v>
      </c>
      <c r="B11" s="9">
        <v>0</v>
      </c>
      <c r="C11" s="9">
        <v>0</v>
      </c>
      <c r="D11" s="9">
        <v>0</v>
      </c>
      <c r="E11" s="9">
        <v>0</v>
      </c>
      <c r="F11" s="9">
        <v>6.8178273583199998</v>
      </c>
      <c r="G11" s="9">
        <v>20.198343189119999</v>
      </c>
      <c r="H11" s="9">
        <v>26.338895477039902</v>
      </c>
      <c r="I11" s="9">
        <v>28.6449339998399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234</v>
      </c>
      <c r="B12" s="10">
        <v>5.4677546239200003</v>
      </c>
      <c r="C12" s="10">
        <v>16.286086646160101</v>
      </c>
      <c r="D12" s="10">
        <v>18.2089925868002</v>
      </c>
      <c r="E12" s="10">
        <v>18.2499999708002</v>
      </c>
      <c r="F12" s="10">
        <v>36.600000029279798</v>
      </c>
      <c r="G12" s="10">
        <v>36.500000029199803</v>
      </c>
      <c r="H12" s="10">
        <v>36.500000029199803</v>
      </c>
      <c r="I12" s="10">
        <v>36.500000029199803</v>
      </c>
      <c r="J12" s="10">
        <v>36.600000029279798</v>
      </c>
      <c r="K12" s="10">
        <v>36.500000028959803</v>
      </c>
      <c r="L12" s="10">
        <v>36.500000029199803</v>
      </c>
      <c r="M12" s="10">
        <v>36.500000029199803</v>
      </c>
      <c r="N12" s="10">
        <v>36.600000029279798</v>
      </c>
      <c r="O12" s="10">
        <v>36.500000029199803</v>
      </c>
      <c r="P12" s="10">
        <v>36.500000029199803</v>
      </c>
      <c r="Q12" s="10">
        <v>36.500000029199803</v>
      </c>
      <c r="R12" s="10">
        <v>36.600000029279798</v>
      </c>
      <c r="S12" s="10">
        <v>36.500000029199803</v>
      </c>
      <c r="T12" s="10">
        <v>36.500000029199803</v>
      </c>
      <c r="U12" s="10">
        <v>36.500000029199803</v>
      </c>
    </row>
    <row r="13" spans="1:21" x14ac:dyDescent="0.25">
      <c r="A13" s="8" t="s">
        <v>235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42.14245656264</v>
      </c>
      <c r="K13" s="9">
        <v>82.203044424479998</v>
      </c>
      <c r="L13" s="9">
        <v>84.039937814639998</v>
      </c>
      <c r="M13" s="9">
        <v>86.030623243679898</v>
      </c>
      <c r="N13" s="9">
        <v>88.107494197199898</v>
      </c>
      <c r="O13" s="9">
        <v>117.77599668576001</v>
      </c>
      <c r="P13" s="9">
        <v>94.742212381680005</v>
      </c>
      <c r="Q13" s="9">
        <v>96.445556791439898</v>
      </c>
      <c r="R13" s="9">
        <v>98.152236685919902</v>
      </c>
      <c r="S13" s="9">
        <v>103.2777346668</v>
      </c>
      <c r="T13" s="9">
        <v>107.76055981032</v>
      </c>
      <c r="U13" s="9">
        <v>106.32214669536</v>
      </c>
    </row>
    <row r="14" spans="1:21" x14ac:dyDescent="0.25">
      <c r="A14" s="8" t="s">
        <v>236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3.3640564459200002</v>
      </c>
      <c r="J14" s="10">
        <v>3.8396007052800001</v>
      </c>
      <c r="K14" s="10">
        <v>6.2622459093599998</v>
      </c>
      <c r="L14" s="10">
        <v>6.3812135935200001</v>
      </c>
      <c r="M14" s="10">
        <v>6.9365028688799999</v>
      </c>
      <c r="N14" s="10">
        <v>24.930698543519998</v>
      </c>
      <c r="O14" s="10">
        <v>27.375</v>
      </c>
      <c r="P14" s="10">
        <v>27.375</v>
      </c>
      <c r="Q14" s="10">
        <v>18.956205348960001</v>
      </c>
      <c r="R14" s="10">
        <v>21.119637400799999</v>
      </c>
      <c r="S14" s="10">
        <v>16.645206142799999</v>
      </c>
      <c r="T14" s="10">
        <v>15.063523615919999</v>
      </c>
      <c r="U14" s="10">
        <v>15.79075382976</v>
      </c>
    </row>
    <row r="15" spans="1:21" x14ac:dyDescent="0.25">
      <c r="A15" s="8" t="s">
        <v>237</v>
      </c>
      <c r="B15" s="9">
        <v>15.9999999811201</v>
      </c>
      <c r="C15" s="9">
        <v>0</v>
      </c>
      <c r="D15" s="9">
        <v>0</v>
      </c>
      <c r="E15" s="9">
        <v>0</v>
      </c>
      <c r="F15" s="9">
        <v>23.789999970720199</v>
      </c>
      <c r="G15" s="9">
        <v>7.1353547344799999</v>
      </c>
      <c r="H15" s="9">
        <v>6.2833307421599898</v>
      </c>
      <c r="I15" s="9">
        <v>7.5413145011999898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13.143993168</v>
      </c>
      <c r="C16" s="10">
        <v>14.793630276</v>
      </c>
      <c r="D16" s="10">
        <v>17.995180850400001</v>
      </c>
      <c r="E16" s="10">
        <v>18.062417532000001</v>
      </c>
      <c r="F16" s="10">
        <v>19.631996574239999</v>
      </c>
      <c r="G16" s="10">
        <v>22.18749879672</v>
      </c>
      <c r="H16" s="10">
        <v>24.1443212080802</v>
      </c>
      <c r="I16" s="10">
        <v>24.7876301037602</v>
      </c>
      <c r="J16" s="10">
        <v>24.887999970720202</v>
      </c>
      <c r="K16" s="10">
        <v>24.8199999708002</v>
      </c>
      <c r="L16" s="10">
        <v>24.8199999708002</v>
      </c>
      <c r="M16" s="10">
        <v>24.8199999708002</v>
      </c>
      <c r="N16" s="10">
        <v>24.887999970720202</v>
      </c>
      <c r="O16" s="10">
        <v>24.8199999708002</v>
      </c>
      <c r="P16" s="10">
        <v>24.8199999708002</v>
      </c>
      <c r="Q16" s="10">
        <v>24.8199999708002</v>
      </c>
      <c r="R16" s="10">
        <v>24.887999970720202</v>
      </c>
      <c r="S16" s="10">
        <v>24.8199999708002</v>
      </c>
      <c r="T16" s="10">
        <v>24.8199999708002</v>
      </c>
      <c r="U16" s="10">
        <v>24.8199999708002</v>
      </c>
    </row>
    <row r="17" spans="1:21" x14ac:dyDescent="0.25">
      <c r="A17" s="8" t="s">
        <v>238</v>
      </c>
      <c r="B17" s="9">
        <v>15.60600000456</v>
      </c>
      <c r="C17" s="9">
        <v>38.000000012159902</v>
      </c>
      <c r="D17" s="9">
        <v>38.000000005919901</v>
      </c>
      <c r="E17" s="9">
        <v>38.000000007839901</v>
      </c>
      <c r="F17" s="9">
        <v>38.000000005919901</v>
      </c>
      <c r="G17" s="9">
        <v>38.000000009519901</v>
      </c>
      <c r="H17" s="9">
        <v>38.000000011439901</v>
      </c>
      <c r="I17" s="9">
        <v>38.000000011679901</v>
      </c>
      <c r="J17" s="9">
        <v>38.000000010719901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239</v>
      </c>
      <c r="B18" s="10">
        <v>486.48200327711999</v>
      </c>
      <c r="C18" s="10">
        <v>552.24499994159999</v>
      </c>
      <c r="D18" s="10">
        <v>552.24499994159999</v>
      </c>
      <c r="E18" s="10">
        <v>552.24499994159999</v>
      </c>
      <c r="F18" s="10">
        <v>553.75799994143995</v>
      </c>
      <c r="G18" s="10">
        <v>552.24499994159999</v>
      </c>
      <c r="H18" s="10">
        <v>552.24499994159999</v>
      </c>
      <c r="I18" s="10">
        <v>552.24499994159999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240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33.945</v>
      </c>
      <c r="L19" s="9">
        <v>33.944999999999801</v>
      </c>
      <c r="M19" s="9">
        <v>33.944999999999801</v>
      </c>
      <c r="N19" s="9">
        <v>34.037999999999798</v>
      </c>
      <c r="O19" s="9">
        <v>33.944999999999801</v>
      </c>
      <c r="P19" s="9">
        <v>33.944999999999801</v>
      </c>
      <c r="Q19" s="9">
        <v>33.944999999999801</v>
      </c>
      <c r="R19" s="9">
        <v>34.037999999999798</v>
      </c>
      <c r="S19" s="9">
        <v>33.944999999999801</v>
      </c>
      <c r="T19" s="9">
        <v>33.944999999999801</v>
      </c>
      <c r="U19" s="9">
        <v>33.944999999999801</v>
      </c>
    </row>
    <row r="20" spans="1:21" x14ac:dyDescent="0.25">
      <c r="A20" s="8" t="s">
        <v>241</v>
      </c>
      <c r="B20" s="10">
        <v>211.56337837080099</v>
      </c>
      <c r="C20" s="10">
        <v>317.52225353376201</v>
      </c>
      <c r="D20" s="10">
        <v>318.072723810002</v>
      </c>
      <c r="E20" s="10">
        <v>314.43631345248099</v>
      </c>
      <c r="F20" s="10">
        <v>315.78398540472199</v>
      </c>
      <c r="G20" s="10">
        <v>315.98011719864098</v>
      </c>
      <c r="H20" s="10">
        <v>316.41823376136199</v>
      </c>
      <c r="I20" s="10">
        <v>320.74950950160201</v>
      </c>
      <c r="J20" s="10">
        <v>321.24323787792201</v>
      </c>
      <c r="K20" s="10">
        <v>320.86636178952199</v>
      </c>
      <c r="L20" s="10">
        <v>325.58000002920198</v>
      </c>
      <c r="M20" s="10">
        <v>325.58000002920198</v>
      </c>
      <c r="N20" s="10">
        <v>326.47200002928201</v>
      </c>
      <c r="O20" s="10">
        <v>325.58000002920198</v>
      </c>
      <c r="P20" s="10">
        <v>325.58000002920198</v>
      </c>
      <c r="Q20" s="10">
        <v>325.58000002920198</v>
      </c>
      <c r="R20" s="10">
        <v>326.47200002928201</v>
      </c>
      <c r="S20" s="10">
        <v>325.58000002920198</v>
      </c>
      <c r="T20" s="10">
        <v>325.58000002920198</v>
      </c>
      <c r="U20" s="10">
        <v>325.58000002920102</v>
      </c>
    </row>
    <row r="21" spans="1:21" x14ac:dyDescent="0.25">
      <c r="A21" s="8" t="s">
        <v>242</v>
      </c>
      <c r="B21" s="9">
        <v>5.8560000292800201</v>
      </c>
      <c r="C21" s="9">
        <v>5.84000002920002</v>
      </c>
      <c r="D21" s="9">
        <v>5.84000002920002</v>
      </c>
      <c r="E21" s="9">
        <v>10.402500029760001</v>
      </c>
      <c r="F21" s="9">
        <v>10.418500029360001</v>
      </c>
      <c r="G21" s="9">
        <v>10.402500029760001</v>
      </c>
      <c r="H21" s="9">
        <v>10.402500029280001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243</v>
      </c>
      <c r="B22" s="10">
        <v>573.74175133079996</v>
      </c>
      <c r="C22" s="10">
        <v>589.56852377352004</v>
      </c>
      <c r="D22" s="10">
        <v>588.74395019016004</v>
      </c>
      <c r="E22" s="10">
        <v>588.94755770568099</v>
      </c>
      <c r="F22" s="10">
        <v>633.45803307048004</v>
      </c>
      <c r="G22" s="10">
        <v>638.37358676136</v>
      </c>
      <c r="H22" s="10">
        <v>638.38310611847999</v>
      </c>
      <c r="I22" s="10">
        <v>638.04073062263899</v>
      </c>
      <c r="J22" s="10">
        <v>639.81284964407905</v>
      </c>
      <c r="K22" s="10">
        <v>641.13266769552104</v>
      </c>
      <c r="L22" s="10">
        <v>686.19999997080004</v>
      </c>
      <c r="M22" s="10">
        <v>686.19999997080004</v>
      </c>
      <c r="N22" s="10">
        <v>688.07999997071897</v>
      </c>
      <c r="O22" s="10">
        <v>686.19999997080004</v>
      </c>
      <c r="P22" s="10">
        <v>686.19999997080004</v>
      </c>
      <c r="Q22" s="10">
        <v>686.19999997080004</v>
      </c>
      <c r="R22" s="10">
        <v>688.07999997071897</v>
      </c>
      <c r="S22" s="10">
        <v>686.19999997080004</v>
      </c>
      <c r="T22" s="10">
        <v>686.19999997103901</v>
      </c>
      <c r="U22" s="10">
        <v>686.19999997079901</v>
      </c>
    </row>
    <row r="23" spans="1:21" x14ac:dyDescent="0.25">
      <c r="A23" s="8" t="s">
        <v>244</v>
      </c>
      <c r="B23" s="9">
        <v>0</v>
      </c>
      <c r="C23" s="9">
        <v>0</v>
      </c>
      <c r="D23" s="9">
        <v>0</v>
      </c>
      <c r="E23" s="9">
        <v>0</v>
      </c>
      <c r="F23" s="9">
        <v>16.420404228959999</v>
      </c>
      <c r="G23" s="9">
        <v>35.153230226159998</v>
      </c>
      <c r="H23" s="9">
        <v>37.229999999999997</v>
      </c>
      <c r="I23" s="9">
        <v>37.229999999999997</v>
      </c>
      <c r="J23" s="9">
        <v>37.332000000000001</v>
      </c>
      <c r="K23" s="9">
        <v>37.229999999999997</v>
      </c>
      <c r="L23" s="9">
        <v>37.229999999999997</v>
      </c>
      <c r="M23" s="9">
        <v>37.229999999999997</v>
      </c>
      <c r="N23" s="9">
        <v>37.332000000000001</v>
      </c>
      <c r="O23" s="9">
        <v>37.12736554344</v>
      </c>
      <c r="P23" s="9">
        <v>0</v>
      </c>
      <c r="Q23" s="9">
        <v>0</v>
      </c>
      <c r="R23" s="9">
        <v>0</v>
      </c>
      <c r="S23" s="9">
        <v>0</v>
      </c>
      <c r="T23" s="9">
        <v>0</v>
      </c>
      <c r="U23" s="9">
        <v>0</v>
      </c>
    </row>
    <row r="24" spans="1:21" x14ac:dyDescent="0.25">
      <c r="A24" s="8" t="s">
        <v>245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0.85374515015999997</v>
      </c>
      <c r="L24" s="10">
        <v>0.88348319255999996</v>
      </c>
      <c r="M24" s="10">
        <v>1.49744628168</v>
      </c>
      <c r="N24" s="10">
        <v>0.87775959071999998</v>
      </c>
      <c r="O24" s="10">
        <v>1.49453810784</v>
      </c>
      <c r="P24" s="10">
        <v>0.50658838392000005</v>
      </c>
      <c r="Q24" s="10">
        <v>0.41000000015999999</v>
      </c>
      <c r="R24" s="10">
        <v>1.2580249137599999</v>
      </c>
      <c r="S24" s="10">
        <v>0.95736122495999998</v>
      </c>
      <c r="T24" s="10">
        <v>1.24281040344</v>
      </c>
      <c r="U24" s="10">
        <v>1.0182427543200001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153</v>
      </c>
      <c r="B2" s="18" t="s">
        <v>154</v>
      </c>
      <c r="C2" s="18" t="s">
        <v>155</v>
      </c>
      <c r="D2" s="18" t="s">
        <v>156</v>
      </c>
      <c r="E2" s="18" t="s">
        <v>157</v>
      </c>
      <c r="F2" s="18" t="s">
        <v>158</v>
      </c>
      <c r="G2" s="18" t="s">
        <v>159</v>
      </c>
      <c r="H2" s="18" t="s">
        <v>160</v>
      </c>
      <c r="I2" s="18" t="s">
        <v>161</v>
      </c>
      <c r="J2" s="18" t="s">
        <v>162</v>
      </c>
      <c r="K2" s="18" t="s">
        <v>163</v>
      </c>
      <c r="L2" s="18" t="s">
        <v>164</v>
      </c>
      <c r="M2" s="18" t="s">
        <v>165</v>
      </c>
      <c r="N2" s="18" t="s">
        <v>166</v>
      </c>
      <c r="O2" s="18" t="s">
        <v>167</v>
      </c>
      <c r="P2" s="18" t="s">
        <v>168</v>
      </c>
      <c r="Q2" s="18" t="s">
        <v>169</v>
      </c>
      <c r="R2" s="18" t="s">
        <v>170</v>
      </c>
      <c r="S2" s="18" t="s">
        <v>171</v>
      </c>
      <c r="T2" s="18" t="s">
        <v>172</v>
      </c>
      <c r="U2" s="18" t="s">
        <v>173</v>
      </c>
    </row>
    <row r="3" spans="1:21" x14ac:dyDescent="0.25">
      <c r="A3" s="8" t="s">
        <v>174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175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176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4.99999999968</v>
      </c>
      <c r="J5" s="9">
        <v>0</v>
      </c>
      <c r="K5" s="9">
        <v>0</v>
      </c>
      <c r="L5" s="9">
        <v>1.00000000008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177</v>
      </c>
      <c r="B6" s="10">
        <v>46.481357420400002</v>
      </c>
      <c r="C6" s="10">
        <v>69.931157706719901</v>
      </c>
      <c r="D6" s="10">
        <v>24.610494892799998</v>
      </c>
      <c r="E6" s="10">
        <v>31.56846452616</v>
      </c>
      <c r="F6" s="10">
        <v>17.668525458000001</v>
      </c>
      <c r="G6" s="10">
        <v>0</v>
      </c>
      <c r="H6" s="10">
        <v>0</v>
      </c>
      <c r="I6" s="10">
        <v>0</v>
      </c>
      <c r="J6" s="10">
        <v>0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178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4.9769099289599996</v>
      </c>
      <c r="N7" s="9">
        <v>137.25</v>
      </c>
      <c r="O7" s="9">
        <v>136.875</v>
      </c>
      <c r="P7" s="9">
        <v>136.875</v>
      </c>
      <c r="Q7" s="9">
        <v>136.875</v>
      </c>
      <c r="R7" s="9">
        <v>137.25</v>
      </c>
      <c r="S7" s="9">
        <v>136.875</v>
      </c>
      <c r="T7" s="9">
        <v>136.875</v>
      </c>
      <c r="U7" s="9">
        <v>136.875</v>
      </c>
    </row>
    <row r="8" spans="1:21" x14ac:dyDescent="0.25">
      <c r="A8" s="8" t="s">
        <v>179</v>
      </c>
      <c r="B8" s="10">
        <v>117.3021006684</v>
      </c>
      <c r="C8" s="10">
        <v>121.25313364727999</v>
      </c>
      <c r="D8" s="10">
        <v>130.90367641248</v>
      </c>
      <c r="E8" s="10">
        <v>135.34999920216001</v>
      </c>
      <c r="F8" s="10">
        <v>137.25</v>
      </c>
      <c r="G8" s="10">
        <v>136.875</v>
      </c>
      <c r="H8" s="10">
        <v>136.875</v>
      </c>
      <c r="I8" s="10">
        <v>136.875</v>
      </c>
      <c r="J8" s="10">
        <v>137.25</v>
      </c>
      <c r="K8" s="10">
        <v>136.875</v>
      </c>
      <c r="L8" s="10">
        <v>74.191090070879994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180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62.683909929119999</v>
      </c>
      <c r="M9" s="9">
        <v>131.89809007104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181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182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8.2233073315199992</v>
      </c>
      <c r="M11" s="9">
        <v>345.18943396439897</v>
      </c>
      <c r="N11" s="9">
        <v>332.30125869047998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183</v>
      </c>
      <c r="B12" s="10">
        <v>235.04083559832</v>
      </c>
      <c r="C12" s="10">
        <v>222.56247950112001</v>
      </c>
      <c r="D12" s="10">
        <v>264.31468043304</v>
      </c>
      <c r="E12" s="10">
        <v>262.49974893048</v>
      </c>
      <c r="F12" s="10">
        <v>281.35064555544</v>
      </c>
      <c r="G12" s="10">
        <v>304.27742774807899</v>
      </c>
      <c r="H12" s="10">
        <v>306.64835588975899</v>
      </c>
      <c r="I12" s="10">
        <v>315.09800986367901</v>
      </c>
      <c r="J12" s="10">
        <v>323.24451779567897</v>
      </c>
      <c r="K12" s="10">
        <v>332.75684945999899</v>
      </c>
      <c r="L12" s="10">
        <v>331.31344916999899</v>
      </c>
      <c r="M12" s="10">
        <v>0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306.86939940168003</v>
      </c>
      <c r="P13" s="9">
        <v>341.18968184952001</v>
      </c>
      <c r="Q13" s="9">
        <v>351.89078527223899</v>
      </c>
      <c r="R13" s="9">
        <v>353.69224301231901</v>
      </c>
      <c r="S13" s="9">
        <v>361.41330648360002</v>
      </c>
      <c r="T13" s="9">
        <v>368.0251050732</v>
      </c>
      <c r="U13" s="9">
        <v>367.13416355207897</v>
      </c>
    </row>
    <row r="14" spans="1:21" x14ac:dyDescent="0.25">
      <c r="A14" s="8" t="s">
        <v>185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186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187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188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189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190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191</v>
      </c>
      <c r="B20" s="10">
        <v>0</v>
      </c>
      <c r="C20" s="10">
        <v>0</v>
      </c>
      <c r="D20" s="10">
        <v>0</v>
      </c>
      <c r="E20" s="10">
        <v>0</v>
      </c>
      <c r="F20" s="10">
        <v>6.8178273583199998</v>
      </c>
      <c r="G20" s="10">
        <v>20.198343189119999</v>
      </c>
      <c r="H20" s="10">
        <v>26.338895477039902</v>
      </c>
      <c r="I20" s="10">
        <v>28.6449339998399</v>
      </c>
      <c r="J20" s="10">
        <v>0</v>
      </c>
      <c r="K20" s="10">
        <v>0</v>
      </c>
      <c r="L20" s="10">
        <v>0</v>
      </c>
      <c r="M20" s="10">
        <v>0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192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21.412833935519899</v>
      </c>
      <c r="L21" s="9">
        <v>36.500000029199803</v>
      </c>
      <c r="M21" s="9">
        <v>36.500000029199803</v>
      </c>
      <c r="N21" s="9">
        <v>36.600000029279798</v>
      </c>
      <c r="O21" s="9">
        <v>36.500000029199803</v>
      </c>
      <c r="P21" s="9">
        <v>36.500000029199803</v>
      </c>
      <c r="Q21" s="9">
        <v>36.500000029199803</v>
      </c>
      <c r="R21" s="9">
        <v>36.600000029279798</v>
      </c>
      <c r="S21" s="9">
        <v>36.500000029199803</v>
      </c>
      <c r="T21" s="9">
        <v>36.500000029199803</v>
      </c>
      <c r="U21" s="9">
        <v>36.500000029199803</v>
      </c>
    </row>
    <row r="22" spans="1:21" x14ac:dyDescent="0.25">
      <c r="A22" s="8" t="s">
        <v>193</v>
      </c>
      <c r="B22" s="10">
        <v>5.4677546239200003</v>
      </c>
      <c r="C22" s="10">
        <v>16.286086646160101</v>
      </c>
      <c r="D22" s="10">
        <v>18.2089925868002</v>
      </c>
      <c r="E22" s="10">
        <v>18.2499999708002</v>
      </c>
      <c r="F22" s="10">
        <v>36.600000029279798</v>
      </c>
      <c r="G22" s="10">
        <v>36.500000029199803</v>
      </c>
      <c r="H22" s="10">
        <v>36.500000029199803</v>
      </c>
      <c r="I22" s="10">
        <v>36.500000029199803</v>
      </c>
      <c r="J22" s="10">
        <v>36.600000029279798</v>
      </c>
      <c r="K22" s="10">
        <v>15.087166093439899</v>
      </c>
      <c r="L22" s="10">
        <v>0</v>
      </c>
      <c r="M22" s="10">
        <v>0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194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42.14245656264</v>
      </c>
      <c r="K23" s="9">
        <v>82.203044424479998</v>
      </c>
      <c r="L23" s="9">
        <v>84.039937814639998</v>
      </c>
      <c r="M23" s="9">
        <v>86.030623243679898</v>
      </c>
      <c r="N23" s="9">
        <v>88.107494197199898</v>
      </c>
      <c r="O23" s="9">
        <v>117.77599668576001</v>
      </c>
      <c r="P23" s="9">
        <v>94.742212381680005</v>
      </c>
      <c r="Q23" s="9">
        <v>96.445556791439898</v>
      </c>
      <c r="R23" s="9">
        <v>98.152236685919902</v>
      </c>
      <c r="S23" s="9">
        <v>103.2777346668</v>
      </c>
      <c r="T23" s="9">
        <v>107.76055981032</v>
      </c>
      <c r="U23" s="9">
        <v>106.32214669536</v>
      </c>
    </row>
    <row r="24" spans="1:21" x14ac:dyDescent="0.25">
      <c r="A24" s="8" t="s">
        <v>195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18.938523415439999</v>
      </c>
      <c r="R24" s="10">
        <v>21.119637400799999</v>
      </c>
      <c r="S24" s="10">
        <v>16.645206142799999</v>
      </c>
      <c r="T24" s="10">
        <v>15.063523615919999</v>
      </c>
      <c r="U24" s="10">
        <v>15.79075382976</v>
      </c>
    </row>
    <row r="25" spans="1:21" x14ac:dyDescent="0.25">
      <c r="A25" s="8" t="s">
        <v>196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3.3640564459200002</v>
      </c>
      <c r="J25" s="9">
        <v>3.8396007052800001</v>
      </c>
      <c r="K25" s="9">
        <v>6.2622459093599998</v>
      </c>
      <c r="L25" s="9">
        <v>6.3812135935200001</v>
      </c>
      <c r="M25" s="9">
        <v>6.9365028688799999</v>
      </c>
      <c r="N25" s="9">
        <v>24.930698543519998</v>
      </c>
      <c r="O25" s="9">
        <v>27.375</v>
      </c>
      <c r="P25" s="9">
        <v>27.375</v>
      </c>
      <c r="Q25" s="9">
        <v>1.7681933519999998E-2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197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199</v>
      </c>
      <c r="B28" s="10">
        <v>15.9999999811201</v>
      </c>
      <c r="C28" s="10">
        <v>0</v>
      </c>
      <c r="D28" s="10">
        <v>0</v>
      </c>
      <c r="E28" s="10">
        <v>0</v>
      </c>
      <c r="F28" s="10">
        <v>23.789999970720199</v>
      </c>
      <c r="G28" s="10">
        <v>7.1353547344799999</v>
      </c>
      <c r="H28" s="10">
        <v>6.2833307421599898</v>
      </c>
      <c r="I28" s="10">
        <v>7.5413145011999898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200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201</v>
      </c>
      <c r="B30" s="10">
        <v>13.143993168</v>
      </c>
      <c r="C30" s="10">
        <v>14.793630276</v>
      </c>
      <c r="D30" s="10">
        <v>17.995180850400001</v>
      </c>
      <c r="E30" s="10">
        <v>18.062417532000001</v>
      </c>
      <c r="F30" s="10">
        <v>19.631996574239999</v>
      </c>
      <c r="G30" s="10">
        <v>22.18749879672</v>
      </c>
      <c r="H30" s="10">
        <v>24.1443212080802</v>
      </c>
      <c r="I30" s="10">
        <v>24.7876301037602</v>
      </c>
      <c r="J30" s="10">
        <v>24.887999970720202</v>
      </c>
      <c r="K30" s="10">
        <v>24.8199999708002</v>
      </c>
      <c r="L30" s="10">
        <v>24.8199999708002</v>
      </c>
      <c r="M30" s="10">
        <v>24.8199999708002</v>
      </c>
      <c r="N30" s="10">
        <v>24.887999970720202</v>
      </c>
      <c r="O30" s="10">
        <v>24.8199999708002</v>
      </c>
      <c r="P30" s="10">
        <v>24.8199999708002</v>
      </c>
      <c r="Q30" s="10">
        <v>24.8199999708002</v>
      </c>
      <c r="R30" s="10">
        <v>24.887999970720202</v>
      </c>
      <c r="S30" s="10">
        <v>24.8199999708002</v>
      </c>
      <c r="T30" s="10">
        <v>24.8199999708002</v>
      </c>
      <c r="U30" s="10">
        <v>24.8199999708002</v>
      </c>
    </row>
    <row r="31" spans="1:21" x14ac:dyDescent="0.25">
      <c r="A31" s="8" t="s">
        <v>202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203</v>
      </c>
      <c r="B32" s="10">
        <v>15.60600000456</v>
      </c>
      <c r="C32" s="10">
        <v>38.000000012159902</v>
      </c>
      <c r="D32" s="10">
        <v>38.000000005919901</v>
      </c>
      <c r="E32" s="10">
        <v>38.000000007839901</v>
      </c>
      <c r="F32" s="10">
        <v>38.000000005919901</v>
      </c>
      <c r="G32" s="10">
        <v>38.000000009519901</v>
      </c>
      <c r="H32" s="10">
        <v>38.000000011439901</v>
      </c>
      <c r="I32" s="10">
        <v>38.000000011679901</v>
      </c>
      <c r="J32" s="10">
        <v>38.000000010719901</v>
      </c>
      <c r="K32" s="10">
        <v>0</v>
      </c>
      <c r="L32" s="10">
        <v>0</v>
      </c>
      <c r="M32" s="10">
        <v>0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204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205</v>
      </c>
      <c r="B34" s="10">
        <v>486.48200327711999</v>
      </c>
      <c r="C34" s="10">
        <v>552.24499994159999</v>
      </c>
      <c r="D34" s="10">
        <v>552.24499994159999</v>
      </c>
      <c r="E34" s="10">
        <v>278.57799663432002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206</v>
      </c>
      <c r="B35" s="9">
        <v>0</v>
      </c>
      <c r="C35" s="9">
        <v>0</v>
      </c>
      <c r="D35" s="9">
        <v>0</v>
      </c>
      <c r="E35" s="9">
        <v>273.66700330728003</v>
      </c>
      <c r="F35" s="9">
        <v>553.75799994143995</v>
      </c>
      <c r="G35" s="9">
        <v>552.24499994159999</v>
      </c>
      <c r="H35" s="9">
        <v>552.24499994159999</v>
      </c>
      <c r="I35" s="9">
        <v>552.24499994159999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207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208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18.16599999984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209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15.77900000016</v>
      </c>
      <c r="L38" s="10">
        <v>33.944999999999801</v>
      </c>
      <c r="M38" s="10">
        <v>33.944999999999801</v>
      </c>
      <c r="N38" s="10">
        <v>34.037999999999798</v>
      </c>
      <c r="O38" s="10">
        <v>33.944999999999801</v>
      </c>
      <c r="P38" s="10">
        <v>33.944999999999801</v>
      </c>
      <c r="Q38" s="10">
        <v>33.944999999999801</v>
      </c>
      <c r="R38" s="10">
        <v>34.037999999999798</v>
      </c>
      <c r="S38" s="10">
        <v>33.944999999999801</v>
      </c>
      <c r="T38" s="10">
        <v>33.944999999999801</v>
      </c>
      <c r="U38" s="10">
        <v>33.944999999999801</v>
      </c>
    </row>
    <row r="39" spans="1:21" x14ac:dyDescent="0.25">
      <c r="A39" s="8" t="s">
        <v>210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211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92.859114403439904</v>
      </c>
    </row>
    <row r="41" spans="1:21" x14ac:dyDescent="0.25">
      <c r="A41" s="8" t="s">
        <v>212</v>
      </c>
      <c r="B41" s="9">
        <v>211.56337837080099</v>
      </c>
      <c r="C41" s="9">
        <v>317.52225353376201</v>
      </c>
      <c r="D41" s="9">
        <v>318.072723810002</v>
      </c>
      <c r="E41" s="9">
        <v>60.141644393040004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213</v>
      </c>
      <c r="B42" s="10">
        <v>0</v>
      </c>
      <c r="C42" s="10">
        <v>0</v>
      </c>
      <c r="D42" s="10">
        <v>0</v>
      </c>
      <c r="E42" s="10">
        <v>254.29466905944099</v>
      </c>
      <c r="F42" s="10">
        <v>315.78398540472199</v>
      </c>
      <c r="G42" s="10">
        <v>315.98011719864098</v>
      </c>
      <c r="H42" s="10">
        <v>316.41823376136199</v>
      </c>
      <c r="I42" s="10">
        <v>320.74950950160201</v>
      </c>
      <c r="J42" s="10">
        <v>321.24323787792201</v>
      </c>
      <c r="K42" s="10">
        <v>320.86636178952199</v>
      </c>
      <c r="L42" s="10">
        <v>325.58000002920198</v>
      </c>
      <c r="M42" s="10">
        <v>325.58000002920198</v>
      </c>
      <c r="N42" s="10">
        <v>326.47200002928201</v>
      </c>
      <c r="O42" s="10">
        <v>325.58000002920198</v>
      </c>
      <c r="P42" s="10">
        <v>325.58000002920198</v>
      </c>
      <c r="Q42" s="10">
        <v>325.58000002920198</v>
      </c>
      <c r="R42" s="10">
        <v>326.47200002928201</v>
      </c>
      <c r="S42" s="10">
        <v>325.58000002920198</v>
      </c>
      <c r="T42" s="10">
        <v>325.58000002920198</v>
      </c>
      <c r="U42" s="10">
        <v>232.72088562576101</v>
      </c>
    </row>
    <row r="43" spans="1:21" x14ac:dyDescent="0.25">
      <c r="A43" s="8" t="s">
        <v>214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215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216</v>
      </c>
      <c r="B45" s="9">
        <v>0</v>
      </c>
      <c r="C45" s="9">
        <v>0</v>
      </c>
      <c r="D45" s="9">
        <v>0</v>
      </c>
      <c r="E45" s="9">
        <v>4.56250000056</v>
      </c>
      <c r="F45" s="9">
        <v>8.79450002136001</v>
      </c>
      <c r="G45" s="9">
        <v>10.402500029760001</v>
      </c>
      <c r="H45" s="9">
        <v>10.402500029280001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217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218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210.31775669016</v>
      </c>
      <c r="U47" s="9">
        <v>686.19999997080004</v>
      </c>
    </row>
    <row r="48" spans="1:21" x14ac:dyDescent="0.25">
      <c r="A48" s="8" t="s">
        <v>219</v>
      </c>
      <c r="B48" s="10">
        <v>573.74175133079996</v>
      </c>
      <c r="C48" s="10">
        <v>589.56852377352004</v>
      </c>
      <c r="D48" s="10">
        <v>588.74395019016004</v>
      </c>
      <c r="E48" s="10">
        <v>588.94755770568099</v>
      </c>
      <c r="F48" s="10">
        <v>486.39821715959999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220</v>
      </c>
      <c r="B49" s="9">
        <v>0</v>
      </c>
      <c r="C49" s="9">
        <v>0</v>
      </c>
      <c r="D49" s="9">
        <v>0</v>
      </c>
      <c r="E49" s="9">
        <v>0</v>
      </c>
      <c r="F49" s="9">
        <v>147.05981591087999</v>
      </c>
      <c r="G49" s="9">
        <v>638.37358676136</v>
      </c>
      <c r="H49" s="9">
        <v>638.38310611847999</v>
      </c>
      <c r="I49" s="9">
        <v>638.04073062263899</v>
      </c>
      <c r="J49" s="9">
        <v>639.81284964407905</v>
      </c>
      <c r="K49" s="9">
        <v>641.13266769552104</v>
      </c>
      <c r="L49" s="9">
        <v>686.19999997080004</v>
      </c>
      <c r="M49" s="9">
        <v>686.19999997079901</v>
      </c>
      <c r="N49" s="9">
        <v>688.07999997071897</v>
      </c>
      <c r="O49" s="9">
        <v>686.19999997079901</v>
      </c>
      <c r="P49" s="9">
        <v>686.19999997080004</v>
      </c>
      <c r="Q49" s="9">
        <v>686.19999997079901</v>
      </c>
      <c r="R49" s="9">
        <v>688.07999997071897</v>
      </c>
      <c r="S49" s="9">
        <v>686.19999997079901</v>
      </c>
      <c r="T49" s="9">
        <v>475.88224328087898</v>
      </c>
      <c r="U49" s="9">
        <v>0</v>
      </c>
    </row>
    <row r="50" spans="1:21" x14ac:dyDescent="0.25">
      <c r="A50" s="8" t="s">
        <v>221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222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0</v>
      </c>
      <c r="H51" s="9">
        <v>19.98863445672</v>
      </c>
      <c r="I51" s="9">
        <v>37.229999999999997</v>
      </c>
      <c r="J51" s="9">
        <v>37.332000000000001</v>
      </c>
      <c r="K51" s="9">
        <v>37.229999999999997</v>
      </c>
      <c r="L51" s="9">
        <v>37.229999999999997</v>
      </c>
      <c r="M51" s="9">
        <v>37.229999999999997</v>
      </c>
      <c r="N51" s="9">
        <v>37.332000000000001</v>
      </c>
      <c r="O51" s="9">
        <v>37.12736554344</v>
      </c>
      <c r="P51" s="9">
        <v>0</v>
      </c>
      <c r="Q51" s="9">
        <v>0</v>
      </c>
      <c r="R51" s="9">
        <v>0</v>
      </c>
      <c r="S51" s="9">
        <v>0</v>
      </c>
      <c r="T51" s="9">
        <v>0</v>
      </c>
      <c r="U51" s="9">
        <v>0</v>
      </c>
    </row>
    <row r="52" spans="1:21" x14ac:dyDescent="0.25">
      <c r="A52" s="8" t="s">
        <v>223</v>
      </c>
      <c r="B52" s="10">
        <v>0</v>
      </c>
      <c r="C52" s="10">
        <v>0</v>
      </c>
      <c r="D52" s="10">
        <v>0</v>
      </c>
      <c r="E52" s="10">
        <v>0</v>
      </c>
      <c r="F52" s="10">
        <v>16.420404228959999</v>
      </c>
      <c r="G52" s="10">
        <v>35.153230226159998</v>
      </c>
      <c r="H52" s="10">
        <v>15.241365543360001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224</v>
      </c>
      <c r="B53" s="9">
        <v>0</v>
      </c>
      <c r="C53" s="9">
        <v>0</v>
      </c>
      <c r="D53" s="9">
        <v>0</v>
      </c>
      <c r="E53" s="9">
        <v>0</v>
      </c>
      <c r="F53" s="9">
        <v>0</v>
      </c>
      <c r="G53" s="9">
        <v>0</v>
      </c>
      <c r="H53" s="9">
        <v>1.99999999992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225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0.85374515015999997</v>
      </c>
      <c r="L54" s="10">
        <v>0.88348319255999996</v>
      </c>
      <c r="M54" s="10">
        <v>1.49744628168</v>
      </c>
      <c r="N54" s="10">
        <v>0.87775959071999998</v>
      </c>
      <c r="O54" s="10">
        <v>1.49453810784</v>
      </c>
      <c r="P54" s="10">
        <v>0.50658838392000005</v>
      </c>
      <c r="Q54" s="10">
        <v>0.41000000015999999</v>
      </c>
      <c r="R54" s="10">
        <v>1.2580249137599999</v>
      </c>
      <c r="S54" s="10">
        <v>0.95736122495999998</v>
      </c>
      <c r="T54" s="10">
        <v>1.24281040344</v>
      </c>
      <c r="U54" s="10">
        <v>1.0182427543200001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153</v>
      </c>
      <c r="B2" s="18" t="s">
        <v>154</v>
      </c>
      <c r="C2" s="18" t="s">
        <v>155</v>
      </c>
      <c r="D2" s="18" t="s">
        <v>156</v>
      </c>
      <c r="E2" s="18" t="s">
        <v>157</v>
      </c>
      <c r="F2" s="18" t="s">
        <v>158</v>
      </c>
      <c r="G2" s="18" t="s">
        <v>159</v>
      </c>
      <c r="H2" s="18" t="s">
        <v>160</v>
      </c>
      <c r="I2" s="18" t="s">
        <v>161</v>
      </c>
      <c r="J2" s="18" t="s">
        <v>162</v>
      </c>
      <c r="K2" s="18" t="s">
        <v>163</v>
      </c>
      <c r="L2" s="18" t="s">
        <v>164</v>
      </c>
      <c r="M2" s="18" t="s">
        <v>165</v>
      </c>
      <c r="N2" s="18" t="s">
        <v>166</v>
      </c>
      <c r="O2" s="18" t="s">
        <v>167</v>
      </c>
      <c r="P2" s="18" t="s">
        <v>168</v>
      </c>
      <c r="Q2" s="18" t="s">
        <v>169</v>
      </c>
      <c r="R2" s="18" t="s">
        <v>170</v>
      </c>
      <c r="S2" s="18" t="s">
        <v>171</v>
      </c>
      <c r="T2" s="18" t="s">
        <v>172</v>
      </c>
      <c r="U2" s="18" t="s">
        <v>173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80.520000029279799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80.300000029199694</v>
      </c>
      <c r="U3" s="9">
        <v>80.300000029200206</v>
      </c>
    </row>
    <row r="4" spans="1:21" x14ac:dyDescent="0.25">
      <c r="A4" s="8" t="s">
        <v>246</v>
      </c>
      <c r="B4" s="10">
        <v>42.569357954160097</v>
      </c>
      <c r="C4" s="10">
        <v>46.350019269120097</v>
      </c>
      <c r="D4" s="10">
        <v>45.256331343360102</v>
      </c>
      <c r="E4" s="10">
        <v>45.808610753040099</v>
      </c>
      <c r="F4" s="10">
        <v>45.8193257042401</v>
      </c>
      <c r="G4" s="10">
        <v>46.989439098720098</v>
      </c>
      <c r="H4" s="10">
        <v>46.551449304000101</v>
      </c>
      <c r="I4" s="10">
        <v>46.453465221840098</v>
      </c>
      <c r="J4" s="10">
        <v>46.2570261374401</v>
      </c>
      <c r="K4" s="10">
        <v>46.407523782480098</v>
      </c>
      <c r="L4" s="10">
        <v>51.099999970800297</v>
      </c>
      <c r="M4" s="10">
        <v>51.099999970800297</v>
      </c>
      <c r="N4" s="10">
        <v>51.239999970720298</v>
      </c>
      <c r="O4" s="10">
        <v>51.099999970800297</v>
      </c>
      <c r="P4" s="10">
        <v>51.099999970800297</v>
      </c>
      <c r="Q4" s="10">
        <v>51.099999970800297</v>
      </c>
      <c r="R4" s="10">
        <v>51.239999970720298</v>
      </c>
      <c r="S4" s="10">
        <v>51.099999970800297</v>
      </c>
      <c r="T4" s="10">
        <v>51.099999970800198</v>
      </c>
      <c r="U4" s="10">
        <v>51.099999970800297</v>
      </c>
    </row>
    <row r="5" spans="1:21" x14ac:dyDescent="0.25">
      <c r="A5" s="8" t="s">
        <v>226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4.99999999968</v>
      </c>
      <c r="J5" s="9">
        <v>0</v>
      </c>
      <c r="K5" s="9">
        <v>0</v>
      </c>
      <c r="L5" s="9">
        <v>1.00000000008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247</v>
      </c>
      <c r="B6" s="10">
        <v>59.719832667120002</v>
      </c>
      <c r="C6" s="10">
        <v>82.125</v>
      </c>
      <c r="D6" s="10">
        <v>82.125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248</v>
      </c>
      <c r="B7" s="9">
        <v>54.53084638008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249</v>
      </c>
      <c r="B8" s="10">
        <v>54.232995878639997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250</v>
      </c>
      <c r="B9" s="9">
        <v>45.410994874800203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251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20.075000029200002</v>
      </c>
      <c r="L10" s="10">
        <v>20.075000029199799</v>
      </c>
      <c r="M10" s="10">
        <v>20.075000029199799</v>
      </c>
      <c r="N10" s="10">
        <v>20.130000029279799</v>
      </c>
      <c r="O10" s="10">
        <v>20.075000029199799</v>
      </c>
      <c r="P10" s="10">
        <v>20.075000029199799</v>
      </c>
      <c r="Q10" s="10">
        <v>20.075000029199799</v>
      </c>
      <c r="R10" s="10">
        <v>20.130000029279799</v>
      </c>
      <c r="S10" s="10">
        <v>20.075000029199799</v>
      </c>
      <c r="T10" s="10">
        <v>20.075000029199799</v>
      </c>
      <c r="U10" s="10">
        <v>20.075000029199799</v>
      </c>
    </row>
    <row r="11" spans="1:21" x14ac:dyDescent="0.25">
      <c r="A11" s="8" t="s">
        <v>252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253</v>
      </c>
      <c r="B12" s="10">
        <v>46.48529309976</v>
      </c>
      <c r="C12" s="10">
        <v>65.7</v>
      </c>
      <c r="D12" s="10">
        <v>65.7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166.484333174401</v>
      </c>
      <c r="C13" s="9">
        <v>211.70000002920199</v>
      </c>
      <c r="D13" s="9">
        <v>211.70000002920199</v>
      </c>
      <c r="E13" s="9">
        <v>211.70000002920099</v>
      </c>
      <c r="F13" s="9">
        <v>212.28000002904199</v>
      </c>
      <c r="G13" s="9">
        <v>211.700000028961</v>
      </c>
      <c r="H13" s="9">
        <v>211.70000002896199</v>
      </c>
      <c r="I13" s="9">
        <v>211.70000002920199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211.70000002920099</v>
      </c>
    </row>
    <row r="14" spans="1:21" x14ac:dyDescent="0.25">
      <c r="A14" s="8" t="s">
        <v>231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254</v>
      </c>
      <c r="B15" s="9">
        <v>46.481357420400002</v>
      </c>
      <c r="C15" s="9">
        <v>69.931157706719901</v>
      </c>
      <c r="D15" s="9">
        <v>24.610494892799998</v>
      </c>
      <c r="E15" s="9">
        <v>31.56846452616</v>
      </c>
      <c r="F15" s="9">
        <v>17.668525458000001</v>
      </c>
      <c r="G15" s="9">
        <v>0</v>
      </c>
      <c r="H15" s="9">
        <v>0</v>
      </c>
      <c r="I15" s="9">
        <v>0</v>
      </c>
      <c r="J15" s="9">
        <v>28.830233364720002</v>
      </c>
      <c r="K15" s="9">
        <v>45.991534443120003</v>
      </c>
      <c r="L15" s="9">
        <v>45.66363156936</v>
      </c>
      <c r="M15" s="9">
        <v>50.290858405199998</v>
      </c>
      <c r="N15" s="9">
        <v>48.894992298959998</v>
      </c>
      <c r="O15" s="9">
        <v>70.492465149360001</v>
      </c>
      <c r="P15" s="9">
        <v>55.6539686184</v>
      </c>
      <c r="Q15" s="9">
        <v>56.704933872479998</v>
      </c>
      <c r="R15" s="9">
        <v>60.788330725199998</v>
      </c>
      <c r="S15" s="9">
        <v>61.620811468799999</v>
      </c>
      <c r="T15" s="9">
        <v>66.882203888879999</v>
      </c>
      <c r="U15" s="9">
        <v>63.028412699999997</v>
      </c>
    </row>
    <row r="16" spans="1:21" x14ac:dyDescent="0.25">
      <c r="A16" s="8" t="s">
        <v>234</v>
      </c>
      <c r="B16" s="10">
        <v>5.4677546239200003</v>
      </c>
      <c r="C16" s="10">
        <v>16.286086646160101</v>
      </c>
      <c r="D16" s="10">
        <v>18.2089925868002</v>
      </c>
      <c r="E16" s="10">
        <v>18.2499999708002</v>
      </c>
      <c r="F16" s="10">
        <v>36.600000029279798</v>
      </c>
      <c r="G16" s="10">
        <v>36.500000029199803</v>
      </c>
      <c r="H16" s="10">
        <v>36.500000029199803</v>
      </c>
      <c r="I16" s="10">
        <v>36.500000029199803</v>
      </c>
      <c r="J16" s="10">
        <v>36.600000029279798</v>
      </c>
      <c r="K16" s="10">
        <v>36.500000028959803</v>
      </c>
      <c r="L16" s="10">
        <v>36.500000029199803</v>
      </c>
      <c r="M16" s="10">
        <v>36.500000029199803</v>
      </c>
      <c r="N16" s="10">
        <v>36.600000029279798</v>
      </c>
      <c r="O16" s="10">
        <v>36.500000029199803</v>
      </c>
      <c r="P16" s="10">
        <v>36.500000029199803</v>
      </c>
      <c r="Q16" s="10">
        <v>36.500000029199803</v>
      </c>
      <c r="R16" s="10">
        <v>36.600000029279798</v>
      </c>
      <c r="S16" s="10">
        <v>36.500000029199803</v>
      </c>
      <c r="T16" s="10">
        <v>36.500000029199803</v>
      </c>
      <c r="U16" s="10">
        <v>36.500000029199803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164.25</v>
      </c>
      <c r="E17" s="9">
        <v>164.25</v>
      </c>
      <c r="F17" s="9">
        <v>164.7</v>
      </c>
      <c r="G17" s="9">
        <v>164.25</v>
      </c>
      <c r="H17" s="9">
        <v>164.25</v>
      </c>
      <c r="I17" s="9">
        <v>164.25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57.138675224159996</v>
      </c>
      <c r="C18" s="10">
        <v>60.7168787534399</v>
      </c>
      <c r="D18" s="10">
        <v>60.985993095839902</v>
      </c>
      <c r="E18" s="10">
        <v>60.637321384559897</v>
      </c>
      <c r="F18" s="10">
        <v>61.464652134239898</v>
      </c>
      <c r="G18" s="10">
        <v>60.788564452799903</v>
      </c>
      <c r="H18" s="10">
        <v>61.280034042239897</v>
      </c>
      <c r="I18" s="10">
        <v>61.079602848959901</v>
      </c>
      <c r="J18" s="10">
        <v>61.672334509199899</v>
      </c>
      <c r="K18" s="10">
        <v>61.511806777199901</v>
      </c>
      <c r="L18" s="10">
        <v>65.7</v>
      </c>
      <c r="M18" s="10">
        <v>65.7</v>
      </c>
      <c r="N18" s="10">
        <v>65.88</v>
      </c>
      <c r="O18" s="10">
        <v>65.7</v>
      </c>
      <c r="P18" s="10">
        <v>65.7</v>
      </c>
      <c r="Q18" s="10">
        <v>65.7</v>
      </c>
      <c r="R18" s="10">
        <v>65.88</v>
      </c>
      <c r="S18" s="10">
        <v>65.7</v>
      </c>
      <c r="T18" s="10">
        <v>65.7</v>
      </c>
      <c r="U18" s="10">
        <v>65.7</v>
      </c>
    </row>
    <row r="19" spans="1:21" x14ac:dyDescent="0.25">
      <c r="A19" s="8" t="s">
        <v>255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4.38</v>
      </c>
      <c r="L19" s="9">
        <v>4.38</v>
      </c>
      <c r="M19" s="9">
        <v>4.38</v>
      </c>
      <c r="N19" s="9">
        <v>4.3920000000000003</v>
      </c>
      <c r="O19" s="9">
        <v>4.38</v>
      </c>
      <c r="P19" s="9">
        <v>4.38</v>
      </c>
      <c r="Q19" s="9">
        <v>4.38</v>
      </c>
      <c r="R19" s="9">
        <v>4.3920000000000003</v>
      </c>
      <c r="S19" s="9">
        <v>4.38</v>
      </c>
      <c r="T19" s="9">
        <v>4.38</v>
      </c>
      <c r="U19" s="9">
        <v>4.38</v>
      </c>
    </row>
    <row r="20" spans="1:21" x14ac:dyDescent="0.25">
      <c r="A20" s="8" t="s">
        <v>256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257</v>
      </c>
      <c r="B21" s="9">
        <v>235.04083559832</v>
      </c>
      <c r="C21" s="9">
        <v>222.56247950112001</v>
      </c>
      <c r="D21" s="9">
        <v>264.31468043304</v>
      </c>
      <c r="E21" s="9">
        <v>262.49974893048</v>
      </c>
      <c r="F21" s="9">
        <v>281.35064555544</v>
      </c>
      <c r="G21" s="9">
        <v>304.27742774807899</v>
      </c>
      <c r="H21" s="9">
        <v>306.64835588975899</v>
      </c>
      <c r="I21" s="9">
        <v>315.09800986367901</v>
      </c>
      <c r="J21" s="9">
        <v>323.24451779567897</v>
      </c>
      <c r="K21" s="9">
        <v>332.75684945999899</v>
      </c>
      <c r="L21" s="9">
        <v>339.53675650151899</v>
      </c>
      <c r="M21" s="9">
        <v>345.18943396439897</v>
      </c>
      <c r="N21" s="9">
        <v>332.30125869047998</v>
      </c>
      <c r="O21" s="9">
        <v>306.86939940168003</v>
      </c>
      <c r="P21" s="9">
        <v>341.18968184952001</v>
      </c>
      <c r="Q21" s="9">
        <v>351.89078527223899</v>
      </c>
      <c r="R21" s="9">
        <v>353.69224301231901</v>
      </c>
      <c r="S21" s="9">
        <v>361.41330648360002</v>
      </c>
      <c r="T21" s="9">
        <v>368.0251050732</v>
      </c>
      <c r="U21" s="9">
        <v>367.13416355207897</v>
      </c>
    </row>
    <row r="22" spans="1:21" x14ac:dyDescent="0.25">
      <c r="A22" s="8" t="s">
        <v>237</v>
      </c>
      <c r="B22" s="10">
        <v>15.9999999811201</v>
      </c>
      <c r="C22" s="10">
        <v>0</v>
      </c>
      <c r="D22" s="10">
        <v>0</v>
      </c>
      <c r="E22" s="10">
        <v>0</v>
      </c>
      <c r="F22" s="10">
        <v>23.789999970720199</v>
      </c>
      <c r="G22" s="10">
        <v>7.1353547344799999</v>
      </c>
      <c r="H22" s="10">
        <v>6.2833307421599898</v>
      </c>
      <c r="I22" s="10">
        <v>7.5413145011999898</v>
      </c>
      <c r="J22" s="10">
        <v>5.90920874568</v>
      </c>
      <c r="K22" s="10">
        <v>9.8174497929600104</v>
      </c>
      <c r="L22" s="10">
        <v>11.37586571712</v>
      </c>
      <c r="M22" s="10">
        <v>10.058892436560001</v>
      </c>
      <c r="N22" s="10">
        <v>9.3403069723200005</v>
      </c>
      <c r="O22" s="10">
        <v>10.94018992248</v>
      </c>
      <c r="P22" s="10">
        <v>9.8846591265600097</v>
      </c>
      <c r="Q22" s="10">
        <v>9.4316508252000109</v>
      </c>
      <c r="R22" s="10">
        <v>9.9616694884800197</v>
      </c>
      <c r="S22" s="10">
        <v>10.00482214296</v>
      </c>
      <c r="T22" s="10">
        <v>10.79903881632</v>
      </c>
      <c r="U22" s="10">
        <v>10.44389959896</v>
      </c>
    </row>
    <row r="23" spans="1:21" x14ac:dyDescent="0.25">
      <c r="A23" s="8" t="s">
        <v>73</v>
      </c>
      <c r="B23" s="9">
        <v>117.3021006684</v>
      </c>
      <c r="C23" s="9">
        <v>121.25313364727999</v>
      </c>
      <c r="D23" s="9">
        <v>130.90367641248</v>
      </c>
      <c r="E23" s="9">
        <v>135.34999920216001</v>
      </c>
      <c r="F23" s="9">
        <v>137.25</v>
      </c>
      <c r="G23" s="9">
        <v>136.875</v>
      </c>
      <c r="H23" s="9">
        <v>136.875</v>
      </c>
      <c r="I23" s="9">
        <v>136.875</v>
      </c>
      <c r="J23" s="9">
        <v>137.25</v>
      </c>
      <c r="K23" s="9">
        <v>136.875</v>
      </c>
      <c r="L23" s="9">
        <v>136.875</v>
      </c>
      <c r="M23" s="9">
        <v>136.875</v>
      </c>
      <c r="N23" s="9">
        <v>137.25</v>
      </c>
      <c r="O23" s="9">
        <v>136.875</v>
      </c>
      <c r="P23" s="9">
        <v>136.875</v>
      </c>
      <c r="Q23" s="9">
        <v>136.875</v>
      </c>
      <c r="R23" s="9">
        <v>137.25</v>
      </c>
      <c r="S23" s="9">
        <v>136.875</v>
      </c>
      <c r="T23" s="9">
        <v>136.875</v>
      </c>
      <c r="U23" s="9">
        <v>136.875</v>
      </c>
    </row>
    <row r="24" spans="1:21" x14ac:dyDescent="0.25">
      <c r="A24" s="8" t="s">
        <v>74</v>
      </c>
      <c r="B24" s="10">
        <v>13.143993168</v>
      </c>
      <c r="C24" s="10">
        <v>14.793630276</v>
      </c>
      <c r="D24" s="10">
        <v>17.995180850400001</v>
      </c>
      <c r="E24" s="10">
        <v>18.062417532000001</v>
      </c>
      <c r="F24" s="10">
        <v>19.631996574239999</v>
      </c>
      <c r="G24" s="10">
        <v>22.18749879672</v>
      </c>
      <c r="H24" s="10">
        <v>24.1443212080802</v>
      </c>
      <c r="I24" s="10">
        <v>24.7876301037602</v>
      </c>
      <c r="J24" s="10">
        <v>24.887999970720202</v>
      </c>
      <c r="K24" s="10">
        <v>24.8199999708002</v>
      </c>
      <c r="L24" s="10">
        <v>24.8199999708002</v>
      </c>
      <c r="M24" s="10">
        <v>24.8199999708002</v>
      </c>
      <c r="N24" s="10">
        <v>24.887999970720202</v>
      </c>
      <c r="O24" s="10">
        <v>24.8199999708002</v>
      </c>
      <c r="P24" s="10">
        <v>24.8199999708002</v>
      </c>
      <c r="Q24" s="10">
        <v>24.8199999708002</v>
      </c>
      <c r="R24" s="10">
        <v>24.887999970720202</v>
      </c>
      <c r="S24" s="10">
        <v>24.8199999708002</v>
      </c>
      <c r="T24" s="10">
        <v>24.8199999708002</v>
      </c>
      <c r="U24" s="10">
        <v>24.8199999708002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258</v>
      </c>
      <c r="B26" s="10">
        <v>71.000037174959999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259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3.3640564459200002</v>
      </c>
      <c r="J27" s="9">
        <v>3.8396007052800001</v>
      </c>
      <c r="K27" s="9">
        <v>6.2622459093599998</v>
      </c>
      <c r="L27" s="9">
        <v>6.3812135935200001</v>
      </c>
      <c r="M27" s="9">
        <v>6.9365028688799999</v>
      </c>
      <c r="N27" s="9">
        <v>24.930698543519998</v>
      </c>
      <c r="O27" s="9">
        <v>27.375</v>
      </c>
      <c r="P27" s="9">
        <v>27.375</v>
      </c>
      <c r="Q27" s="9">
        <v>18.956205348960001</v>
      </c>
      <c r="R27" s="9">
        <v>21.119637400799999</v>
      </c>
      <c r="S27" s="9">
        <v>16.645206142799999</v>
      </c>
      <c r="T27" s="9">
        <v>15.063523615919999</v>
      </c>
      <c r="U27" s="9">
        <v>15.79075382976</v>
      </c>
    </row>
    <row r="28" spans="1:21" x14ac:dyDescent="0.25">
      <c r="A28" s="8" t="s">
        <v>260</v>
      </c>
      <c r="B28" s="10">
        <v>15.60600000456</v>
      </c>
      <c r="C28" s="10">
        <v>38.000000012159902</v>
      </c>
      <c r="D28" s="10">
        <v>38.000000005919901</v>
      </c>
      <c r="E28" s="10">
        <v>38.000000007839901</v>
      </c>
      <c r="F28" s="10">
        <v>44.817827364239903</v>
      </c>
      <c r="G28" s="10">
        <v>58.198343198639897</v>
      </c>
      <c r="H28" s="10">
        <v>64.338895488479807</v>
      </c>
      <c r="I28" s="10">
        <v>66.644934011519794</v>
      </c>
      <c r="J28" s="10">
        <v>45.403014462959902</v>
      </c>
      <c r="K28" s="10">
        <v>27.247805338559999</v>
      </c>
      <c r="L28" s="10">
        <v>27.883923720719999</v>
      </c>
      <c r="M28" s="10">
        <v>27.178318683599901</v>
      </c>
      <c r="N28" s="10">
        <v>30.7499545166399</v>
      </c>
      <c r="O28" s="10">
        <v>37.837879721759897</v>
      </c>
      <c r="P28" s="10">
        <v>29.710173020639999</v>
      </c>
      <c r="Q28" s="10">
        <v>30.718972093919898</v>
      </c>
      <c r="R28" s="10">
        <v>28.660261385999899</v>
      </c>
      <c r="S28" s="10">
        <v>32.609462279999903</v>
      </c>
      <c r="T28" s="10">
        <v>31.322127508559898</v>
      </c>
      <c r="U28" s="10">
        <v>33.868077150719898</v>
      </c>
    </row>
    <row r="29" spans="1:21" x14ac:dyDescent="0.25">
      <c r="A29" s="8" t="s">
        <v>261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262</v>
      </c>
      <c r="B30" s="10">
        <v>39.369519931440003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263</v>
      </c>
      <c r="B31" s="9">
        <v>0</v>
      </c>
      <c r="C31" s="9">
        <v>0</v>
      </c>
      <c r="D31" s="9">
        <v>0</v>
      </c>
      <c r="E31" s="9">
        <v>0</v>
      </c>
      <c r="F31" s="9">
        <v>5.5856928616800001</v>
      </c>
      <c r="G31" s="9">
        <v>10.95</v>
      </c>
      <c r="H31" s="9">
        <v>10.95</v>
      </c>
      <c r="I31" s="9">
        <v>10.95</v>
      </c>
      <c r="J31" s="9">
        <v>10.98</v>
      </c>
      <c r="K31" s="9">
        <v>10.95</v>
      </c>
      <c r="L31" s="9">
        <v>10.95</v>
      </c>
      <c r="M31" s="9">
        <v>10.95</v>
      </c>
      <c r="N31" s="9">
        <v>10.98</v>
      </c>
      <c r="O31" s="9">
        <v>10.92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264</v>
      </c>
      <c r="B32" s="10">
        <v>43.647734571599798</v>
      </c>
      <c r="C32" s="10">
        <v>102.93</v>
      </c>
      <c r="D32" s="10">
        <v>102.93</v>
      </c>
      <c r="E32" s="10">
        <v>102.93</v>
      </c>
      <c r="F32" s="10">
        <v>103.212</v>
      </c>
      <c r="G32" s="10">
        <v>102.93</v>
      </c>
      <c r="H32" s="10">
        <v>102.93</v>
      </c>
      <c r="I32" s="10">
        <v>102.93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265</v>
      </c>
      <c r="B33" s="9">
        <v>64.113718123200002</v>
      </c>
      <c r="C33" s="9">
        <v>73.701625721760095</v>
      </c>
      <c r="D33" s="9">
        <v>73.701625721760095</v>
      </c>
      <c r="E33" s="9">
        <v>73.701625538880506</v>
      </c>
      <c r="F33" s="9">
        <v>116.25405520272</v>
      </c>
      <c r="G33" s="9">
        <v>121.79558318063999</v>
      </c>
      <c r="H33" s="9">
        <v>121.75162274304</v>
      </c>
      <c r="I33" s="9">
        <v>121.707662522639</v>
      </c>
      <c r="J33" s="9">
        <v>121.963488968159</v>
      </c>
      <c r="K33" s="9">
        <v>124.41333710664099</v>
      </c>
      <c r="L33" s="9">
        <v>160.59999997079899</v>
      </c>
      <c r="M33" s="9">
        <v>160.59999997079899</v>
      </c>
      <c r="N33" s="9">
        <v>161.03999997071901</v>
      </c>
      <c r="O33" s="9">
        <v>160.59999997079899</v>
      </c>
      <c r="P33" s="9">
        <v>160.59999997079899</v>
      </c>
      <c r="Q33" s="9">
        <v>160.59999997079899</v>
      </c>
      <c r="R33" s="9">
        <v>161.03999997071901</v>
      </c>
      <c r="S33" s="9">
        <v>160.59999997079899</v>
      </c>
      <c r="T33" s="9">
        <v>160.59999997103901</v>
      </c>
      <c r="U33" s="9">
        <v>160.59999997079899</v>
      </c>
    </row>
    <row r="34" spans="1:21" x14ac:dyDescent="0.25">
      <c r="A34" s="8" t="s">
        <v>266</v>
      </c>
      <c r="B34" s="10">
        <v>1.4313106248</v>
      </c>
      <c r="C34" s="10">
        <v>2.8922535045600002</v>
      </c>
      <c r="D34" s="10">
        <v>3.4427237808000002</v>
      </c>
      <c r="E34" s="10">
        <v>4.3688134238399998</v>
      </c>
      <c r="F34" s="10">
        <v>4.8544853760000004</v>
      </c>
      <c r="G34" s="10">
        <v>5.9126171702399999</v>
      </c>
      <c r="H34" s="10">
        <v>6.3507337324800002</v>
      </c>
      <c r="I34" s="10">
        <v>6.1195094723999999</v>
      </c>
      <c r="J34" s="10">
        <v>5.7512378486399998</v>
      </c>
      <c r="K34" s="10">
        <v>6.2363617603200003</v>
      </c>
      <c r="L34" s="10">
        <v>10.95</v>
      </c>
      <c r="M34" s="10">
        <v>10.95</v>
      </c>
      <c r="N34" s="10">
        <v>10.98</v>
      </c>
      <c r="O34" s="10">
        <v>10.95</v>
      </c>
      <c r="P34" s="10">
        <v>10.95</v>
      </c>
      <c r="Q34" s="10">
        <v>10.95</v>
      </c>
      <c r="R34" s="10">
        <v>10.98</v>
      </c>
      <c r="S34" s="10">
        <v>10.95</v>
      </c>
      <c r="T34" s="10">
        <v>10.95</v>
      </c>
      <c r="U34" s="10">
        <v>10.95</v>
      </c>
    </row>
    <row r="35" spans="1:21" x14ac:dyDescent="0.25">
      <c r="A35" s="8" t="s">
        <v>267</v>
      </c>
      <c r="B35" s="9">
        <v>0</v>
      </c>
      <c r="C35" s="9">
        <v>0</v>
      </c>
      <c r="D35" s="9">
        <v>0</v>
      </c>
      <c r="E35" s="9">
        <v>0</v>
      </c>
      <c r="F35" s="9">
        <v>1.4841130682400001</v>
      </c>
      <c r="G35" s="9">
        <v>3.7383702876</v>
      </c>
      <c r="H35" s="9">
        <v>4.38</v>
      </c>
      <c r="I35" s="9">
        <v>4.38</v>
      </c>
      <c r="J35" s="9">
        <v>4.3920000000000003</v>
      </c>
      <c r="K35" s="9">
        <v>4.38</v>
      </c>
      <c r="L35" s="9">
        <v>4.38</v>
      </c>
      <c r="M35" s="9">
        <v>4.38</v>
      </c>
      <c r="N35" s="9">
        <v>4.3920000000000003</v>
      </c>
      <c r="O35" s="9">
        <v>4.38</v>
      </c>
      <c r="P35" s="9">
        <v>0</v>
      </c>
      <c r="Q35" s="9">
        <v>0</v>
      </c>
      <c r="R35" s="9">
        <v>0</v>
      </c>
      <c r="S35" s="9">
        <v>0</v>
      </c>
      <c r="T35" s="9">
        <v>0</v>
      </c>
      <c r="U35" s="9">
        <v>0</v>
      </c>
    </row>
    <row r="36" spans="1:21" x14ac:dyDescent="0.25">
      <c r="A36" s="8" t="s">
        <v>78</v>
      </c>
      <c r="B36" s="10">
        <v>23.636498034479999</v>
      </c>
      <c r="C36" s="10">
        <v>25.184999999999999</v>
      </c>
      <c r="D36" s="10">
        <v>25.184999999999999</v>
      </c>
      <c r="E36" s="10">
        <v>25.184999999999999</v>
      </c>
      <c r="F36" s="10">
        <v>25.254000000000001</v>
      </c>
      <c r="G36" s="10">
        <v>25.184999999999999</v>
      </c>
      <c r="H36" s="10">
        <v>25.184999999999999</v>
      </c>
      <c r="I36" s="10">
        <v>25.184999999999999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268</v>
      </c>
      <c r="B37" s="9">
        <v>22.62849803448</v>
      </c>
      <c r="C37" s="9">
        <v>25.184999999999999</v>
      </c>
      <c r="D37" s="9">
        <v>25.184999999999999</v>
      </c>
      <c r="E37" s="9">
        <v>25.184999999999999</v>
      </c>
      <c r="F37" s="9">
        <v>25.254000000000001</v>
      </c>
      <c r="G37" s="9">
        <v>25.184999999999999</v>
      </c>
      <c r="H37" s="9">
        <v>25.184999999999999</v>
      </c>
      <c r="I37" s="9">
        <v>25.184999999999999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269</v>
      </c>
      <c r="B38" s="10">
        <v>43.26823821072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270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271</v>
      </c>
      <c r="B40" s="10">
        <v>13.21499999928</v>
      </c>
      <c r="C40" s="10">
        <v>15.33</v>
      </c>
      <c r="D40" s="10">
        <v>15.33</v>
      </c>
      <c r="E40" s="10">
        <v>15.33</v>
      </c>
      <c r="F40" s="10">
        <v>15.372</v>
      </c>
      <c r="G40" s="10">
        <v>15.33</v>
      </c>
      <c r="H40" s="10">
        <v>15.33</v>
      </c>
      <c r="I40" s="10">
        <v>15.33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272</v>
      </c>
      <c r="B41" s="9">
        <v>7.4942489913599797</v>
      </c>
      <c r="C41" s="9">
        <v>8.3949999707999901</v>
      </c>
      <c r="D41" s="9">
        <v>8.3949999707999901</v>
      </c>
      <c r="E41" s="9">
        <v>8.3949999707999794</v>
      </c>
      <c r="F41" s="9">
        <v>8.4179999707199897</v>
      </c>
      <c r="G41" s="9">
        <v>8.3949999707999901</v>
      </c>
      <c r="H41" s="9">
        <v>8.3949999707999901</v>
      </c>
      <c r="I41" s="9">
        <v>8.3949999707999901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273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9.48999997079998</v>
      </c>
      <c r="L42" s="10">
        <v>9.4899999708000298</v>
      </c>
      <c r="M42" s="10">
        <v>9.4899999708000298</v>
      </c>
      <c r="N42" s="10">
        <v>9.5159999707200296</v>
      </c>
      <c r="O42" s="10">
        <v>9.4899999708000298</v>
      </c>
      <c r="P42" s="10">
        <v>9.4899999708000298</v>
      </c>
      <c r="Q42" s="10">
        <v>9.4899999708000298</v>
      </c>
      <c r="R42" s="10">
        <v>9.5159999707200296</v>
      </c>
      <c r="S42" s="10">
        <v>9.4899999708000298</v>
      </c>
      <c r="T42" s="10">
        <v>9.4899999708000298</v>
      </c>
      <c r="U42" s="10">
        <v>9.4899999708000298</v>
      </c>
    </row>
    <row r="43" spans="1:21" x14ac:dyDescent="0.25">
      <c r="A43" s="8" t="s">
        <v>274</v>
      </c>
      <c r="B43" s="9">
        <v>164.7</v>
      </c>
      <c r="C43" s="9">
        <v>164.25</v>
      </c>
      <c r="D43" s="9">
        <v>164.25</v>
      </c>
      <c r="E43" s="9">
        <v>164.25</v>
      </c>
      <c r="F43" s="9">
        <v>164.7</v>
      </c>
      <c r="G43" s="9">
        <v>164.25</v>
      </c>
      <c r="H43" s="9">
        <v>164.25</v>
      </c>
      <c r="I43" s="9">
        <v>164.25</v>
      </c>
      <c r="J43" s="9">
        <v>164.7</v>
      </c>
      <c r="K43" s="9">
        <v>164.25</v>
      </c>
      <c r="L43" s="9">
        <v>164.25</v>
      </c>
      <c r="M43" s="9">
        <v>164.25</v>
      </c>
      <c r="N43" s="9">
        <v>164.7</v>
      </c>
      <c r="O43" s="9">
        <v>164.25</v>
      </c>
      <c r="P43" s="9">
        <v>164.25</v>
      </c>
      <c r="Q43" s="9">
        <v>164.25</v>
      </c>
      <c r="R43" s="9">
        <v>164.7</v>
      </c>
      <c r="S43" s="9">
        <v>164.25</v>
      </c>
      <c r="T43" s="9">
        <v>164.25</v>
      </c>
      <c r="U43" s="9">
        <v>164.25</v>
      </c>
    </row>
    <row r="44" spans="1:21" x14ac:dyDescent="0.25">
      <c r="A44" s="8" t="s">
        <v>275</v>
      </c>
      <c r="B44" s="10">
        <v>0</v>
      </c>
      <c r="C44" s="10">
        <v>0</v>
      </c>
      <c r="D44" s="10">
        <v>0</v>
      </c>
      <c r="E44" s="10">
        <v>0</v>
      </c>
      <c r="F44" s="10">
        <v>3.7121262926399998</v>
      </c>
      <c r="G44" s="10">
        <v>9.5148599385600008</v>
      </c>
      <c r="H44" s="10">
        <v>10.95</v>
      </c>
      <c r="I44" s="10">
        <v>10.95</v>
      </c>
      <c r="J44" s="10">
        <v>10.98</v>
      </c>
      <c r="K44" s="10">
        <v>10.95</v>
      </c>
      <c r="L44" s="10">
        <v>10.95</v>
      </c>
      <c r="M44" s="10">
        <v>10.95</v>
      </c>
      <c r="N44" s="10">
        <v>10.98</v>
      </c>
      <c r="O44" s="10">
        <v>10.95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276</v>
      </c>
      <c r="B45" s="9">
        <v>0</v>
      </c>
      <c r="C45" s="9">
        <v>0</v>
      </c>
      <c r="D45" s="9">
        <v>0</v>
      </c>
      <c r="E45" s="9">
        <v>0</v>
      </c>
      <c r="F45" s="9">
        <v>5.6384720063999998</v>
      </c>
      <c r="G45" s="9">
        <v>10.95</v>
      </c>
      <c r="H45" s="9">
        <v>10.95</v>
      </c>
      <c r="I45" s="9">
        <v>10.95</v>
      </c>
      <c r="J45" s="9">
        <v>10.98</v>
      </c>
      <c r="K45" s="9">
        <v>10.95</v>
      </c>
      <c r="L45" s="9">
        <v>10.95</v>
      </c>
      <c r="M45" s="9">
        <v>10.95</v>
      </c>
      <c r="N45" s="9">
        <v>10.98</v>
      </c>
      <c r="O45" s="9">
        <v>10.87736554344</v>
      </c>
      <c r="P45" s="9">
        <v>0</v>
      </c>
      <c r="Q45" s="9">
        <v>0</v>
      </c>
      <c r="R45" s="9">
        <v>0</v>
      </c>
      <c r="S45" s="9">
        <v>0</v>
      </c>
      <c r="T45" s="9">
        <v>0</v>
      </c>
      <c r="U45" s="9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X22"/>
  <sheetViews>
    <sheetView workbookViewId="0"/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12.140625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8.7109375" customWidth="1"/>
    <col min="15" max="15" width="10.5703125" customWidth="1"/>
    <col min="16" max="16" width="7.7109375" customWidth="1"/>
    <col min="17" max="17" width="11.140625" customWidth="1"/>
    <col min="18" max="18" width="8.140625" customWidth="1"/>
    <col min="19" max="19" width="11.5703125" customWidth="1"/>
    <col min="20" max="20" width="15.42578125" customWidth="1"/>
    <col min="21" max="21" width="12.5703125" customWidth="1"/>
    <col min="22" max="22" width="11.28515625" customWidth="1"/>
    <col min="23" max="23" width="8.7109375" customWidth="1"/>
    <col min="24" max="24" width="9.42578125" customWidth="1"/>
    <col min="25" max="25" width="11.28515625" customWidth="1"/>
    <col min="26" max="26" width="14.85546875" customWidth="1"/>
    <col min="27" max="27" width="11.7109375" customWidth="1"/>
    <col min="28" max="28" width="15.28515625" customWidth="1"/>
    <col min="29" max="29" width="11.7109375" customWidth="1"/>
    <col min="30" max="30" width="15.28515625" customWidth="1"/>
    <col min="31" max="31" width="8.85546875" customWidth="1"/>
    <col min="32" max="32" width="12.28515625" customWidth="1"/>
    <col min="33" max="33" width="9.5703125" customWidth="1"/>
    <col min="34" max="34" width="13.140625" customWidth="1"/>
    <col min="35" max="35" width="7.140625" customWidth="1"/>
    <col min="36" max="36" width="21.42578125" customWidth="1"/>
    <col min="37" max="37" width="8.85546875" customWidth="1"/>
    <col min="38" max="38" width="10.42578125" customWidth="1"/>
    <col min="39" max="39" width="8.5703125" customWidth="1"/>
    <col min="40" max="40" width="9.28515625" customWidth="1"/>
    <col min="41" max="41" width="12.7109375" customWidth="1"/>
    <col min="42" max="43" width="11.85546875" customWidth="1"/>
    <col min="44" max="44" width="12.5703125" customWidth="1"/>
    <col min="45" max="45" width="11.5703125" customWidth="1"/>
    <col min="46" max="46" width="6.140625" customWidth="1"/>
    <col min="47" max="47" width="8.28515625" customWidth="1"/>
    <col min="48" max="48" width="19.42578125" customWidth="1"/>
    <col min="49" max="49" width="7.140625" customWidth="1"/>
    <col min="50" max="50" width="8.85546875" customWidth="1"/>
  </cols>
  <sheetData>
    <row r="2" spans="1:50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277</v>
      </c>
      <c r="G2" s="21" t="s">
        <v>12</v>
      </c>
      <c r="H2" s="21" t="s">
        <v>13</v>
      </c>
      <c r="I2" s="21" t="s">
        <v>278</v>
      </c>
      <c r="J2" s="21" t="s">
        <v>6</v>
      </c>
      <c r="K2" s="21" t="s">
        <v>14</v>
      </c>
      <c r="L2" s="21" t="s">
        <v>15</v>
      </c>
      <c r="M2" s="21" t="s">
        <v>16</v>
      </c>
      <c r="N2" s="21" t="s">
        <v>17</v>
      </c>
      <c r="O2" s="21" t="s">
        <v>279</v>
      </c>
      <c r="P2" s="21" t="s">
        <v>18</v>
      </c>
      <c r="Q2" s="21" t="s">
        <v>280</v>
      </c>
      <c r="R2" s="21" t="s">
        <v>281</v>
      </c>
      <c r="S2" s="21" t="s">
        <v>21</v>
      </c>
      <c r="T2" s="21" t="s">
        <v>22</v>
      </c>
      <c r="U2" s="21" t="s">
        <v>23</v>
      </c>
      <c r="V2" s="21" t="s">
        <v>24</v>
      </c>
      <c r="W2" s="21" t="s">
        <v>25</v>
      </c>
      <c r="X2" s="21" t="s">
        <v>26</v>
      </c>
      <c r="Y2" s="21" t="s">
        <v>27</v>
      </c>
      <c r="Z2" s="21" t="s">
        <v>28</v>
      </c>
      <c r="AA2" s="21" t="s">
        <v>282</v>
      </c>
      <c r="AB2" s="21" t="s">
        <v>29</v>
      </c>
      <c r="AC2" s="21" t="s">
        <v>283</v>
      </c>
      <c r="AD2" s="21" t="s">
        <v>30</v>
      </c>
      <c r="AE2" s="21" t="s">
        <v>284</v>
      </c>
      <c r="AF2" s="21" t="s">
        <v>31</v>
      </c>
      <c r="AG2" s="21" t="s">
        <v>285</v>
      </c>
      <c r="AH2" s="21" t="s">
        <v>32</v>
      </c>
      <c r="AI2" s="21" t="s">
        <v>33</v>
      </c>
      <c r="AJ2" s="21" t="s">
        <v>34</v>
      </c>
      <c r="AK2" s="21" t="s">
        <v>35</v>
      </c>
      <c r="AL2" s="21" t="s">
        <v>286</v>
      </c>
      <c r="AM2" s="21" t="s">
        <v>37</v>
      </c>
      <c r="AN2" s="21" t="s">
        <v>38</v>
      </c>
      <c r="AO2" s="21" t="s">
        <v>39</v>
      </c>
      <c r="AP2" s="21" t="s">
        <v>40</v>
      </c>
      <c r="AQ2" s="21" t="s">
        <v>46</v>
      </c>
      <c r="AR2" s="21" t="s">
        <v>287</v>
      </c>
      <c r="AS2" s="21" t="s">
        <v>41</v>
      </c>
      <c r="AT2" s="21" t="s">
        <v>288</v>
      </c>
      <c r="AU2" s="21" t="s">
        <v>289</v>
      </c>
      <c r="AV2" s="21" t="s">
        <v>290</v>
      </c>
      <c r="AW2" s="21" t="s">
        <v>44</v>
      </c>
      <c r="AX2" s="21" t="s">
        <v>45</v>
      </c>
    </row>
    <row r="3" spans="1:50" x14ac:dyDescent="0.25">
      <c r="A3" s="8">
        <v>2016</v>
      </c>
      <c r="B3" s="19">
        <v>0.68</v>
      </c>
      <c r="C3" s="19">
        <v>0.27</v>
      </c>
      <c r="D3" s="19">
        <v>0.54</v>
      </c>
      <c r="E3" s="19">
        <v>0.85</v>
      </c>
      <c r="F3" s="19">
        <v>0.92</v>
      </c>
      <c r="G3" s="19">
        <v>0.69</v>
      </c>
      <c r="H3" s="19">
        <v>0</v>
      </c>
      <c r="I3" s="19">
        <v>-0.27</v>
      </c>
      <c r="J3" s="19">
        <v>0.74</v>
      </c>
      <c r="K3" s="19">
        <v>0.18</v>
      </c>
      <c r="L3" s="19">
        <v>0.68</v>
      </c>
      <c r="M3" s="19">
        <v>0.87</v>
      </c>
      <c r="N3" s="19">
        <v>0.6</v>
      </c>
      <c r="O3" s="19">
        <v>0</v>
      </c>
      <c r="P3" s="19">
        <v>0.18</v>
      </c>
      <c r="Q3" s="19">
        <v>0</v>
      </c>
      <c r="R3" s="19">
        <v>-0.01</v>
      </c>
      <c r="S3" s="19">
        <v>0.41</v>
      </c>
      <c r="T3" s="19">
        <v>0.91</v>
      </c>
      <c r="U3" s="19">
        <v>0</v>
      </c>
      <c r="V3" s="19">
        <v>0.3</v>
      </c>
      <c r="W3" s="19">
        <v>0.33</v>
      </c>
      <c r="X3" s="19">
        <v>0.74</v>
      </c>
      <c r="Y3" s="19">
        <v>0.59</v>
      </c>
      <c r="Z3" s="19">
        <v>0.03</v>
      </c>
      <c r="AA3" s="19">
        <v>0</v>
      </c>
      <c r="AB3" s="19">
        <v>0</v>
      </c>
      <c r="AC3" s="19">
        <v>0</v>
      </c>
      <c r="AD3" s="19">
        <v>0.1</v>
      </c>
      <c r="AE3" s="19">
        <v>0</v>
      </c>
      <c r="AF3" s="19">
        <v>0.17</v>
      </c>
      <c r="AG3" s="19">
        <v>0</v>
      </c>
      <c r="AH3" s="19">
        <v>0.28999999999999998</v>
      </c>
      <c r="AI3" s="19">
        <v>0.92</v>
      </c>
      <c r="AJ3" s="19">
        <v>0.81</v>
      </c>
      <c r="AK3" s="19">
        <v>0.43</v>
      </c>
      <c r="AL3" s="19">
        <v>-0.4</v>
      </c>
      <c r="AM3" s="19">
        <v>0.11</v>
      </c>
      <c r="AN3" s="19">
        <v>0.19</v>
      </c>
      <c r="AO3" s="19">
        <v>0.17</v>
      </c>
      <c r="AP3" s="19">
        <v>0.82</v>
      </c>
      <c r="AQ3" s="19">
        <v>0</v>
      </c>
      <c r="AR3" s="19">
        <v>-0.01</v>
      </c>
      <c r="AS3" s="19">
        <v>0.24</v>
      </c>
      <c r="AT3" s="19">
        <v>0</v>
      </c>
      <c r="AU3" s="19">
        <v>-0.05</v>
      </c>
      <c r="AV3" s="19">
        <v>-0.28999999999999998</v>
      </c>
      <c r="AW3" s="19">
        <v>0.15</v>
      </c>
      <c r="AX3" s="19">
        <v>0.54</v>
      </c>
    </row>
    <row r="4" spans="1:50" x14ac:dyDescent="0.25">
      <c r="A4" s="8">
        <v>2017</v>
      </c>
      <c r="B4" s="20">
        <v>0.91</v>
      </c>
      <c r="C4" s="20">
        <v>0.61</v>
      </c>
      <c r="D4" s="20">
        <v>0.8</v>
      </c>
      <c r="E4" s="20">
        <v>0.86</v>
      </c>
      <c r="F4" s="20">
        <v>0.99</v>
      </c>
      <c r="G4" s="20">
        <v>0.67</v>
      </c>
      <c r="H4" s="20">
        <v>0</v>
      </c>
      <c r="I4" s="20">
        <v>-0.27</v>
      </c>
      <c r="J4" s="20">
        <v>0.9</v>
      </c>
      <c r="K4" s="20">
        <v>0.16</v>
      </c>
      <c r="L4" s="20">
        <v>0.71</v>
      </c>
      <c r="M4" s="20">
        <v>0.86</v>
      </c>
      <c r="N4" s="20">
        <v>0.76</v>
      </c>
      <c r="O4" s="20">
        <v>0</v>
      </c>
      <c r="P4" s="20">
        <v>0.19</v>
      </c>
      <c r="Q4" s="20">
        <v>0</v>
      </c>
      <c r="R4" s="20">
        <v>-0.01</v>
      </c>
      <c r="S4" s="20">
        <v>0.43</v>
      </c>
      <c r="T4" s="20">
        <v>0.98</v>
      </c>
      <c r="U4" s="20">
        <v>0</v>
      </c>
      <c r="V4" s="20">
        <v>0.27</v>
      </c>
      <c r="W4" s="20">
        <v>0.3</v>
      </c>
      <c r="X4" s="20">
        <v>0.78</v>
      </c>
      <c r="Y4" s="20">
        <v>0.62</v>
      </c>
      <c r="Z4" s="20">
        <v>0.02</v>
      </c>
      <c r="AA4" s="20">
        <v>0</v>
      </c>
      <c r="AB4" s="20">
        <v>0</v>
      </c>
      <c r="AC4" s="20">
        <v>0</v>
      </c>
      <c r="AD4" s="20">
        <v>0.1</v>
      </c>
      <c r="AE4" s="20">
        <v>0</v>
      </c>
      <c r="AF4" s="20">
        <v>0.21</v>
      </c>
      <c r="AG4" s="20">
        <v>0</v>
      </c>
      <c r="AH4" s="20">
        <v>0.28999999999999998</v>
      </c>
      <c r="AI4" s="20">
        <v>0.92</v>
      </c>
      <c r="AJ4" s="20">
        <v>0.82</v>
      </c>
      <c r="AK4" s="20">
        <v>0.43</v>
      </c>
      <c r="AL4" s="20">
        <v>-0.78</v>
      </c>
      <c r="AM4" s="20">
        <v>0.13</v>
      </c>
      <c r="AN4" s="20">
        <v>0.16</v>
      </c>
      <c r="AO4" s="20">
        <v>0.14000000000000001</v>
      </c>
      <c r="AP4" s="20">
        <v>0.48</v>
      </c>
      <c r="AQ4" s="20">
        <v>0.01</v>
      </c>
      <c r="AR4" s="20">
        <v>-0.01</v>
      </c>
      <c r="AS4" s="20">
        <v>0.32</v>
      </c>
      <c r="AT4" s="20">
        <v>0</v>
      </c>
      <c r="AU4" s="20">
        <v>-0.06</v>
      </c>
      <c r="AV4" s="20">
        <v>-0.3</v>
      </c>
      <c r="AW4" s="20">
        <v>0.15</v>
      </c>
      <c r="AX4" s="20">
        <v>0</v>
      </c>
    </row>
    <row r="5" spans="1:50" x14ac:dyDescent="0.25">
      <c r="A5" s="8">
        <v>2018</v>
      </c>
      <c r="B5" s="19">
        <v>0.91</v>
      </c>
      <c r="C5" s="19">
        <v>0.48</v>
      </c>
      <c r="D5" s="19">
        <v>0.77</v>
      </c>
      <c r="E5" s="19">
        <v>0.86</v>
      </c>
      <c r="F5" s="19">
        <v>0.99</v>
      </c>
      <c r="G5" s="19">
        <v>0.68</v>
      </c>
      <c r="H5" s="19">
        <v>0</v>
      </c>
      <c r="I5" s="19">
        <v>-0.44</v>
      </c>
      <c r="J5" s="19">
        <v>0.93</v>
      </c>
      <c r="K5" s="19">
        <v>0.1</v>
      </c>
      <c r="L5" s="19">
        <v>0.67</v>
      </c>
      <c r="M5" s="19">
        <v>0.83</v>
      </c>
      <c r="N5" s="19">
        <v>0.84</v>
      </c>
      <c r="O5" s="19">
        <v>0</v>
      </c>
      <c r="P5" s="19">
        <v>0.23</v>
      </c>
      <c r="Q5" s="19">
        <v>0</v>
      </c>
      <c r="R5" s="19">
        <v>-0.01</v>
      </c>
      <c r="S5" s="19">
        <v>0.43</v>
      </c>
      <c r="T5" s="19">
        <v>0.97</v>
      </c>
      <c r="U5" s="19">
        <v>0</v>
      </c>
      <c r="V5" s="19">
        <v>0.39</v>
      </c>
      <c r="W5" s="19">
        <v>0.42</v>
      </c>
      <c r="X5" s="19">
        <v>0.63</v>
      </c>
      <c r="Y5" s="19">
        <v>0.47</v>
      </c>
      <c r="Z5" s="19">
        <v>0.01</v>
      </c>
      <c r="AA5" s="19">
        <v>0</v>
      </c>
      <c r="AB5" s="19">
        <v>0</v>
      </c>
      <c r="AC5" s="19">
        <v>0</v>
      </c>
      <c r="AD5" s="19">
        <v>0.09</v>
      </c>
      <c r="AE5" s="19">
        <v>0</v>
      </c>
      <c r="AF5" s="19">
        <v>0.28999999999999998</v>
      </c>
      <c r="AG5" s="19">
        <v>0</v>
      </c>
      <c r="AH5" s="19">
        <v>0.28999999999999998</v>
      </c>
      <c r="AI5" s="19">
        <v>0.92</v>
      </c>
      <c r="AJ5" s="19">
        <v>0.82</v>
      </c>
      <c r="AK5" s="19">
        <v>0.43</v>
      </c>
      <c r="AL5" s="19">
        <v>-0.84</v>
      </c>
      <c r="AM5" s="19">
        <v>0.13</v>
      </c>
      <c r="AN5" s="19">
        <v>0.19</v>
      </c>
      <c r="AO5" s="19">
        <v>0.17</v>
      </c>
      <c r="AP5" s="19">
        <v>0.67</v>
      </c>
      <c r="AQ5" s="19">
        <v>0.01</v>
      </c>
      <c r="AR5" s="19">
        <v>-0.01</v>
      </c>
      <c r="AS5" s="19">
        <v>0.01</v>
      </c>
      <c r="AT5" s="19">
        <v>0</v>
      </c>
      <c r="AU5" s="19">
        <v>-0.25</v>
      </c>
      <c r="AV5" s="19">
        <v>-0.49</v>
      </c>
      <c r="AW5" s="19">
        <v>0.15</v>
      </c>
      <c r="AX5" s="19">
        <v>0</v>
      </c>
    </row>
    <row r="6" spans="1:50" x14ac:dyDescent="0.25">
      <c r="A6" s="8">
        <v>2019</v>
      </c>
      <c r="B6" s="20">
        <v>0.91</v>
      </c>
      <c r="C6" s="20">
        <v>0.48</v>
      </c>
      <c r="D6" s="20">
        <v>0.77</v>
      </c>
      <c r="E6" s="20">
        <v>0.86</v>
      </c>
      <c r="F6" s="20">
        <v>0.99</v>
      </c>
      <c r="G6" s="20">
        <v>0.68</v>
      </c>
      <c r="H6" s="20">
        <v>0</v>
      </c>
      <c r="I6" s="20">
        <v>-0.49</v>
      </c>
      <c r="J6" s="20">
        <v>0.93</v>
      </c>
      <c r="K6" s="20">
        <v>7.0000000000000007E-2</v>
      </c>
      <c r="L6" s="20">
        <v>0.64</v>
      </c>
      <c r="M6" s="20">
        <v>0.81</v>
      </c>
      <c r="N6" s="20">
        <v>0.86</v>
      </c>
      <c r="O6" s="20">
        <v>0</v>
      </c>
      <c r="P6" s="20">
        <v>0.26</v>
      </c>
      <c r="Q6" s="20">
        <v>0</v>
      </c>
      <c r="R6" s="20">
        <v>-0.01</v>
      </c>
      <c r="S6" s="20">
        <v>0.43</v>
      </c>
      <c r="T6" s="20">
        <v>0.97</v>
      </c>
      <c r="U6" s="20">
        <v>0</v>
      </c>
      <c r="V6" s="20">
        <v>0.4</v>
      </c>
      <c r="W6" s="20">
        <v>0.42</v>
      </c>
      <c r="X6" s="20">
        <v>0.46</v>
      </c>
      <c r="Y6" s="20">
        <v>0.3</v>
      </c>
      <c r="Z6" s="20">
        <v>0.01</v>
      </c>
      <c r="AA6" s="20">
        <v>0</v>
      </c>
      <c r="AB6" s="20">
        <v>0</v>
      </c>
      <c r="AC6" s="20">
        <v>0</v>
      </c>
      <c r="AD6" s="20">
        <v>0.08</v>
      </c>
      <c r="AE6" s="20">
        <v>0</v>
      </c>
      <c r="AF6" s="20">
        <v>0.28999999999999998</v>
      </c>
      <c r="AG6" s="20">
        <v>0</v>
      </c>
      <c r="AH6" s="20">
        <v>0.28999999999999998</v>
      </c>
      <c r="AI6" s="20">
        <v>0.94</v>
      </c>
      <c r="AJ6" s="20">
        <v>0.83</v>
      </c>
      <c r="AK6" s="20">
        <v>0.44</v>
      </c>
      <c r="AL6" s="20">
        <v>-0.85</v>
      </c>
      <c r="AM6" s="20">
        <v>0.13</v>
      </c>
      <c r="AN6" s="20">
        <v>0.25</v>
      </c>
      <c r="AO6" s="20">
        <v>0.23</v>
      </c>
      <c r="AP6" s="20">
        <v>0.67</v>
      </c>
      <c r="AQ6" s="20">
        <v>0.01</v>
      </c>
      <c r="AR6" s="20">
        <v>-0.01</v>
      </c>
      <c r="AS6" s="20">
        <v>0</v>
      </c>
      <c r="AT6" s="20">
        <v>0</v>
      </c>
      <c r="AU6" s="20">
        <v>-0.42</v>
      </c>
      <c r="AV6" s="20">
        <v>-0.66</v>
      </c>
      <c r="AW6" s="20">
        <v>0.15</v>
      </c>
      <c r="AX6" s="20">
        <v>0</v>
      </c>
    </row>
    <row r="7" spans="1:50" x14ac:dyDescent="0.25">
      <c r="A7" s="8">
        <v>2020</v>
      </c>
      <c r="B7" s="19">
        <v>0.99</v>
      </c>
      <c r="C7" s="19">
        <v>0.82</v>
      </c>
      <c r="D7" s="19">
        <v>0.86</v>
      </c>
      <c r="E7" s="19">
        <v>0.94</v>
      </c>
      <c r="F7" s="19">
        <v>1</v>
      </c>
      <c r="G7" s="19">
        <v>0.82</v>
      </c>
      <c r="H7" s="19">
        <v>0</v>
      </c>
      <c r="I7" s="19">
        <v>-0.85</v>
      </c>
      <c r="J7" s="19">
        <v>1</v>
      </c>
      <c r="K7" s="19">
        <v>7.0000000000000007E-2</v>
      </c>
      <c r="L7" s="19">
        <v>0.64</v>
      </c>
      <c r="M7" s="19">
        <v>0.81</v>
      </c>
      <c r="N7" s="19">
        <v>0.94</v>
      </c>
      <c r="O7" s="19">
        <v>0</v>
      </c>
      <c r="P7" s="19">
        <v>0.26</v>
      </c>
      <c r="Q7" s="19">
        <v>-0.27</v>
      </c>
      <c r="R7" s="19">
        <v>-0.27</v>
      </c>
      <c r="S7" s="19">
        <v>0.5</v>
      </c>
      <c r="T7" s="19">
        <v>0.98</v>
      </c>
      <c r="U7" s="19">
        <v>0</v>
      </c>
      <c r="V7" s="19">
        <v>0.45</v>
      </c>
      <c r="W7" s="19">
        <v>0.47</v>
      </c>
      <c r="X7" s="19">
        <v>0.17</v>
      </c>
      <c r="Y7" s="19">
        <v>0.01</v>
      </c>
      <c r="Z7" s="19">
        <v>0.01</v>
      </c>
      <c r="AA7" s="19">
        <v>0</v>
      </c>
      <c r="AB7" s="19">
        <v>0</v>
      </c>
      <c r="AC7" s="19">
        <v>0</v>
      </c>
      <c r="AD7" s="19">
        <v>0</v>
      </c>
      <c r="AE7" s="19">
        <v>-0.03</v>
      </c>
      <c r="AF7" s="19">
        <v>0.32</v>
      </c>
      <c r="AG7" s="19">
        <v>0</v>
      </c>
      <c r="AH7" s="19">
        <v>0.28999999999999998</v>
      </c>
      <c r="AI7" s="19">
        <v>0.95</v>
      </c>
      <c r="AJ7" s="19">
        <v>0.64</v>
      </c>
      <c r="AK7" s="19">
        <v>0.44</v>
      </c>
      <c r="AL7" s="19">
        <v>-0.86</v>
      </c>
      <c r="AM7" s="19">
        <v>0.21</v>
      </c>
      <c r="AN7" s="19">
        <v>0.45</v>
      </c>
      <c r="AO7" s="19">
        <v>0.43</v>
      </c>
      <c r="AP7" s="19">
        <v>0.2</v>
      </c>
      <c r="AQ7" s="19">
        <v>0.01</v>
      </c>
      <c r="AR7" s="19">
        <v>-0.01</v>
      </c>
      <c r="AS7" s="19">
        <v>0.01</v>
      </c>
      <c r="AT7" s="19">
        <v>-0.16500000000000001</v>
      </c>
      <c r="AU7" s="19">
        <v>-0.71</v>
      </c>
      <c r="AV7" s="19">
        <v>-1</v>
      </c>
      <c r="AW7" s="19">
        <v>0.16</v>
      </c>
      <c r="AX7" s="19">
        <v>0</v>
      </c>
    </row>
    <row r="8" spans="1:50" x14ac:dyDescent="0.25">
      <c r="A8" s="8">
        <v>2021</v>
      </c>
      <c r="B8" s="20">
        <v>1</v>
      </c>
      <c r="C8" s="20">
        <v>0.93</v>
      </c>
      <c r="D8" s="20">
        <v>0.88</v>
      </c>
      <c r="E8" s="20">
        <v>0.95</v>
      </c>
      <c r="F8" s="20">
        <v>0.99</v>
      </c>
      <c r="G8" s="20">
        <v>0.82</v>
      </c>
      <c r="H8" s="20">
        <v>0</v>
      </c>
      <c r="I8" s="20">
        <v>-0.92</v>
      </c>
      <c r="J8" s="20">
        <v>0.99</v>
      </c>
      <c r="K8" s="20">
        <v>0.06</v>
      </c>
      <c r="L8" s="20">
        <v>0.64</v>
      </c>
      <c r="M8" s="20">
        <v>0.8</v>
      </c>
      <c r="N8" s="20">
        <v>0.94</v>
      </c>
      <c r="O8" s="20">
        <v>0</v>
      </c>
      <c r="P8" s="20">
        <v>0.26</v>
      </c>
      <c r="Q8" s="20">
        <v>-0.28999999999999998</v>
      </c>
      <c r="R8" s="20">
        <v>-0.28999999999999998</v>
      </c>
      <c r="S8" s="20">
        <v>0.51</v>
      </c>
      <c r="T8" s="20">
        <v>0.98</v>
      </c>
      <c r="U8" s="20">
        <v>0</v>
      </c>
      <c r="V8" s="20">
        <v>0.51</v>
      </c>
      <c r="W8" s="20">
        <v>0.54</v>
      </c>
      <c r="X8" s="20">
        <v>0.17</v>
      </c>
      <c r="Y8" s="20">
        <v>0.01</v>
      </c>
      <c r="Z8" s="20">
        <v>0.01</v>
      </c>
      <c r="AA8" s="20">
        <v>0</v>
      </c>
      <c r="AB8" s="20">
        <v>0</v>
      </c>
      <c r="AC8" s="20">
        <v>0</v>
      </c>
      <c r="AD8" s="20">
        <v>0</v>
      </c>
      <c r="AE8" s="20">
        <v>-0.05</v>
      </c>
      <c r="AF8" s="20">
        <v>0.38</v>
      </c>
      <c r="AG8" s="20">
        <v>0</v>
      </c>
      <c r="AH8" s="20">
        <v>0.28999999999999998</v>
      </c>
      <c r="AI8" s="20">
        <v>0.95</v>
      </c>
      <c r="AJ8" s="20">
        <v>0.45</v>
      </c>
      <c r="AK8" s="20">
        <v>0.44</v>
      </c>
      <c r="AL8" s="20">
        <v>-0.83</v>
      </c>
      <c r="AM8" s="20">
        <v>0.22</v>
      </c>
      <c r="AN8" s="20">
        <v>0.45</v>
      </c>
      <c r="AO8" s="20">
        <v>0.43</v>
      </c>
      <c r="AP8" s="20">
        <v>0.05</v>
      </c>
      <c r="AQ8" s="20">
        <v>0.01</v>
      </c>
      <c r="AR8" s="20">
        <v>-0.01</v>
      </c>
      <c r="AS8" s="20">
        <v>0.01</v>
      </c>
      <c r="AT8" s="20">
        <v>-0.73</v>
      </c>
      <c r="AU8" s="20">
        <v>-0.71</v>
      </c>
      <c r="AV8" s="20">
        <v>-1</v>
      </c>
      <c r="AW8" s="20">
        <v>0.16</v>
      </c>
      <c r="AX8" s="20">
        <v>0</v>
      </c>
    </row>
    <row r="9" spans="1:50" x14ac:dyDescent="0.25">
      <c r="A9" s="8">
        <v>2022</v>
      </c>
      <c r="B9" s="19">
        <v>1</v>
      </c>
      <c r="C9" s="19">
        <v>0.93</v>
      </c>
      <c r="D9" s="19">
        <v>0.88</v>
      </c>
      <c r="E9" s="19">
        <v>0.95</v>
      </c>
      <c r="F9" s="19">
        <v>0.98</v>
      </c>
      <c r="G9" s="19">
        <v>0.76</v>
      </c>
      <c r="H9" s="19">
        <v>0</v>
      </c>
      <c r="I9" s="19">
        <v>-0.92</v>
      </c>
      <c r="J9" s="19">
        <v>0.99</v>
      </c>
      <c r="K9" s="19">
        <v>0.13</v>
      </c>
      <c r="L9" s="19">
        <v>0.67</v>
      </c>
      <c r="M9" s="19">
        <v>0.82</v>
      </c>
      <c r="N9" s="19">
        <v>0.94</v>
      </c>
      <c r="O9" s="19">
        <v>0</v>
      </c>
      <c r="P9" s="19">
        <v>0.21</v>
      </c>
      <c r="Q9" s="19">
        <v>-0.32</v>
      </c>
      <c r="R9" s="19">
        <v>-0.34</v>
      </c>
      <c r="S9" s="19">
        <v>0.51</v>
      </c>
      <c r="T9" s="19">
        <v>0.98</v>
      </c>
      <c r="U9" s="19">
        <v>0</v>
      </c>
      <c r="V9" s="19">
        <v>0.51</v>
      </c>
      <c r="W9" s="19">
        <v>0.54</v>
      </c>
      <c r="X9" s="19">
        <v>0.17</v>
      </c>
      <c r="Y9" s="19">
        <v>0.01</v>
      </c>
      <c r="Z9" s="19">
        <v>0.02</v>
      </c>
      <c r="AA9" s="19">
        <v>0</v>
      </c>
      <c r="AB9" s="19">
        <v>0</v>
      </c>
      <c r="AC9" s="19">
        <v>0</v>
      </c>
      <c r="AD9" s="19">
        <v>0</v>
      </c>
      <c r="AE9" s="19">
        <v>-0.05</v>
      </c>
      <c r="AF9" s="19">
        <v>0.43</v>
      </c>
      <c r="AG9" s="19">
        <v>0</v>
      </c>
      <c r="AH9" s="19">
        <v>0.28999999999999998</v>
      </c>
      <c r="AI9" s="19">
        <v>0.95</v>
      </c>
      <c r="AJ9" s="19">
        <v>0.45</v>
      </c>
      <c r="AK9" s="19">
        <v>0.44</v>
      </c>
      <c r="AL9" s="19">
        <v>-0.76</v>
      </c>
      <c r="AM9" s="19">
        <v>0.22</v>
      </c>
      <c r="AN9" s="19">
        <v>0.49</v>
      </c>
      <c r="AO9" s="19">
        <v>0.46</v>
      </c>
      <c r="AP9" s="19">
        <v>0.04</v>
      </c>
      <c r="AQ9" s="19">
        <v>0.01</v>
      </c>
      <c r="AR9" s="19">
        <v>-0.01</v>
      </c>
      <c r="AS9" s="19">
        <v>0.02</v>
      </c>
      <c r="AT9" s="19">
        <v>-0.72499999999999998</v>
      </c>
      <c r="AU9" s="19">
        <v>-0.73</v>
      </c>
      <c r="AV9" s="19">
        <v>-1</v>
      </c>
      <c r="AW9" s="19">
        <v>0.16</v>
      </c>
      <c r="AX9" s="19">
        <v>0</v>
      </c>
    </row>
    <row r="10" spans="1:50" x14ac:dyDescent="0.25">
      <c r="A10" s="8">
        <v>2023</v>
      </c>
      <c r="B10" s="20">
        <v>1</v>
      </c>
      <c r="C10" s="20">
        <v>0.94</v>
      </c>
      <c r="D10" s="20">
        <v>0.88</v>
      </c>
      <c r="E10" s="20">
        <v>0.95</v>
      </c>
      <c r="F10" s="20">
        <v>0.97</v>
      </c>
      <c r="G10" s="20">
        <v>0.76</v>
      </c>
      <c r="H10" s="20">
        <v>0</v>
      </c>
      <c r="I10" s="20">
        <v>-0.92</v>
      </c>
      <c r="J10" s="20">
        <v>0.99</v>
      </c>
      <c r="K10" s="20">
        <v>0.14000000000000001</v>
      </c>
      <c r="L10" s="20">
        <v>0.7</v>
      </c>
      <c r="M10" s="20">
        <v>0.85</v>
      </c>
      <c r="N10" s="20">
        <v>0.94</v>
      </c>
      <c r="O10" s="20">
        <v>0</v>
      </c>
      <c r="P10" s="20">
        <v>0.2</v>
      </c>
      <c r="Q10" s="20">
        <v>-0.36</v>
      </c>
      <c r="R10" s="20">
        <v>-0.42</v>
      </c>
      <c r="S10" s="20">
        <v>0.51</v>
      </c>
      <c r="T10" s="20">
        <v>0.98</v>
      </c>
      <c r="U10" s="20">
        <v>0</v>
      </c>
      <c r="V10" s="20">
        <v>0.53</v>
      </c>
      <c r="W10" s="20">
        <v>0.55000000000000004</v>
      </c>
      <c r="X10" s="20">
        <v>0.18</v>
      </c>
      <c r="Y10" s="20">
        <v>0.02</v>
      </c>
      <c r="Z10" s="20">
        <v>0.03</v>
      </c>
      <c r="AA10" s="20">
        <v>0</v>
      </c>
      <c r="AB10" s="20">
        <v>0.01</v>
      </c>
      <c r="AC10" s="20">
        <v>0</v>
      </c>
      <c r="AD10" s="20">
        <v>0</v>
      </c>
      <c r="AE10" s="20">
        <v>-0.06</v>
      </c>
      <c r="AF10" s="20">
        <v>0.44</v>
      </c>
      <c r="AG10" s="20">
        <v>0</v>
      </c>
      <c r="AH10" s="20">
        <v>0.28999999999999998</v>
      </c>
      <c r="AI10" s="20">
        <v>0.96</v>
      </c>
      <c r="AJ10" s="20">
        <v>0.45</v>
      </c>
      <c r="AK10" s="20">
        <v>0.44</v>
      </c>
      <c r="AL10" s="20">
        <v>-0.74</v>
      </c>
      <c r="AM10" s="20">
        <v>0.22</v>
      </c>
      <c r="AN10" s="20">
        <v>0.54</v>
      </c>
      <c r="AO10" s="20">
        <v>0.51</v>
      </c>
      <c r="AP10" s="20">
        <v>0.04</v>
      </c>
      <c r="AQ10" s="20">
        <v>0.01</v>
      </c>
      <c r="AR10" s="20">
        <v>-0.01</v>
      </c>
      <c r="AS10" s="20">
        <v>0</v>
      </c>
      <c r="AT10" s="20">
        <v>-0.71499999999999997</v>
      </c>
      <c r="AU10" s="20">
        <v>-0.73</v>
      </c>
      <c r="AV10" s="20">
        <v>-1</v>
      </c>
      <c r="AW10" s="20">
        <v>0.16</v>
      </c>
      <c r="AX10" s="20">
        <v>0</v>
      </c>
    </row>
    <row r="11" spans="1:50" x14ac:dyDescent="0.25">
      <c r="A11" s="8">
        <v>2024</v>
      </c>
      <c r="B11" s="19">
        <v>1</v>
      </c>
      <c r="C11" s="19">
        <v>0.95</v>
      </c>
      <c r="D11" s="19">
        <v>0.89</v>
      </c>
      <c r="E11" s="19">
        <v>0.95</v>
      </c>
      <c r="F11" s="19">
        <v>0.99</v>
      </c>
      <c r="G11" s="19">
        <v>0.76</v>
      </c>
      <c r="H11" s="19">
        <v>0</v>
      </c>
      <c r="I11" s="19">
        <v>-0.92</v>
      </c>
      <c r="J11" s="19">
        <v>0.99</v>
      </c>
      <c r="K11" s="19">
        <v>0.24</v>
      </c>
      <c r="L11" s="19">
        <v>0.75</v>
      </c>
      <c r="M11" s="19">
        <v>0.88</v>
      </c>
      <c r="N11" s="19">
        <v>0.94</v>
      </c>
      <c r="O11" s="19">
        <v>0</v>
      </c>
      <c r="P11" s="19">
        <v>0.13</v>
      </c>
      <c r="Q11" s="19">
        <v>-0.45</v>
      </c>
      <c r="R11" s="19">
        <v>-0.51</v>
      </c>
      <c r="S11" s="19">
        <v>0.51</v>
      </c>
      <c r="T11" s="19">
        <v>0.99</v>
      </c>
      <c r="U11" s="19">
        <v>0</v>
      </c>
      <c r="V11" s="19">
        <v>0.54</v>
      </c>
      <c r="W11" s="19">
        <v>0.56999999999999995</v>
      </c>
      <c r="X11" s="19">
        <v>0.19</v>
      </c>
      <c r="Y11" s="19">
        <v>0.03</v>
      </c>
      <c r="Z11" s="19">
        <v>0.05</v>
      </c>
      <c r="AA11" s="19">
        <v>0</v>
      </c>
      <c r="AB11" s="19">
        <v>0.02</v>
      </c>
      <c r="AC11" s="19">
        <v>0</v>
      </c>
      <c r="AD11" s="19">
        <v>0</v>
      </c>
      <c r="AE11" s="19">
        <v>-0.09</v>
      </c>
      <c r="AF11" s="19">
        <v>0.44</v>
      </c>
      <c r="AG11" s="19">
        <v>0</v>
      </c>
      <c r="AH11" s="19">
        <v>0.28999999999999998</v>
      </c>
      <c r="AI11" s="19">
        <v>0.96</v>
      </c>
      <c r="AJ11" s="19">
        <v>0.46</v>
      </c>
      <c r="AK11" s="19">
        <v>0.45</v>
      </c>
      <c r="AL11" s="19">
        <v>-0.8</v>
      </c>
      <c r="AM11" s="19">
        <v>0.22</v>
      </c>
      <c r="AN11" s="19">
        <v>0.56999999999999995</v>
      </c>
      <c r="AO11" s="19">
        <v>0.55000000000000004</v>
      </c>
      <c r="AP11" s="19">
        <v>0.03</v>
      </c>
      <c r="AQ11" s="19">
        <v>0.01</v>
      </c>
      <c r="AR11" s="19">
        <v>-0.01</v>
      </c>
      <c r="AS11" s="19">
        <v>0.01</v>
      </c>
      <c r="AT11" s="19">
        <v>-0.69499999999999995</v>
      </c>
      <c r="AU11" s="19">
        <v>-0.73</v>
      </c>
      <c r="AV11" s="19">
        <v>-1</v>
      </c>
      <c r="AW11" s="19">
        <v>0.16</v>
      </c>
      <c r="AX11" s="19">
        <v>0</v>
      </c>
    </row>
    <row r="12" spans="1:50" x14ac:dyDescent="0.25">
      <c r="A12" s="8">
        <v>2025</v>
      </c>
      <c r="B12" s="20">
        <v>1</v>
      </c>
      <c r="C12" s="20">
        <v>0.95</v>
      </c>
      <c r="D12" s="20">
        <v>0.89</v>
      </c>
      <c r="E12" s="20">
        <v>0.95</v>
      </c>
      <c r="F12" s="20">
        <v>0.98</v>
      </c>
      <c r="G12" s="20">
        <v>0.77</v>
      </c>
      <c r="H12" s="20">
        <v>0</v>
      </c>
      <c r="I12" s="20">
        <v>-0.92</v>
      </c>
      <c r="J12" s="20">
        <v>0.99</v>
      </c>
      <c r="K12" s="20">
        <v>0.27</v>
      </c>
      <c r="L12" s="20">
        <v>0.78</v>
      </c>
      <c r="M12" s="20">
        <v>0.91</v>
      </c>
      <c r="N12" s="20">
        <v>0.94</v>
      </c>
      <c r="O12" s="20">
        <v>0</v>
      </c>
      <c r="P12" s="20">
        <v>0.11</v>
      </c>
      <c r="Q12" s="20">
        <v>-0.54</v>
      </c>
      <c r="R12" s="20">
        <v>-0.59</v>
      </c>
      <c r="S12" s="20">
        <v>0.52</v>
      </c>
      <c r="T12" s="20">
        <v>0.99</v>
      </c>
      <c r="U12" s="20">
        <v>0</v>
      </c>
      <c r="V12" s="20">
        <v>0.56000000000000005</v>
      </c>
      <c r="W12" s="20">
        <v>0.57999999999999996</v>
      </c>
      <c r="X12" s="20">
        <v>0.2</v>
      </c>
      <c r="Y12" s="20">
        <v>0.04</v>
      </c>
      <c r="Z12" s="20">
        <v>0.09</v>
      </c>
      <c r="AA12" s="20">
        <v>0</v>
      </c>
      <c r="AB12" s="20">
        <v>0.06</v>
      </c>
      <c r="AC12" s="20">
        <v>-0.01</v>
      </c>
      <c r="AD12" s="20">
        <v>0</v>
      </c>
      <c r="AE12" s="20">
        <v>-0.09</v>
      </c>
      <c r="AF12" s="20">
        <v>0.44</v>
      </c>
      <c r="AG12" s="20">
        <v>0</v>
      </c>
      <c r="AH12" s="20">
        <v>0.28999999999999998</v>
      </c>
      <c r="AI12" s="20">
        <v>0.96</v>
      </c>
      <c r="AJ12" s="20">
        <v>0.46</v>
      </c>
      <c r="AK12" s="20">
        <v>0.45</v>
      </c>
      <c r="AL12" s="20">
        <v>-0.78</v>
      </c>
      <c r="AM12" s="20">
        <v>0.22</v>
      </c>
      <c r="AN12" s="20">
        <v>0.6</v>
      </c>
      <c r="AO12" s="20">
        <v>0.57999999999999996</v>
      </c>
      <c r="AP12" s="20">
        <v>0.03</v>
      </c>
      <c r="AQ12" s="20">
        <v>0.01</v>
      </c>
      <c r="AR12" s="20">
        <v>-0.01</v>
      </c>
      <c r="AS12" s="20">
        <v>0.01</v>
      </c>
      <c r="AT12" s="20">
        <v>-0.72</v>
      </c>
      <c r="AU12" s="20">
        <v>-0.71</v>
      </c>
      <c r="AV12" s="20">
        <v>-0.99</v>
      </c>
      <c r="AW12" s="20">
        <v>0.16</v>
      </c>
      <c r="AX12" s="20">
        <v>0</v>
      </c>
    </row>
    <row r="13" spans="1:50" x14ac:dyDescent="0.25">
      <c r="A13" s="8">
        <v>2026</v>
      </c>
      <c r="B13" s="19">
        <v>1</v>
      </c>
      <c r="C13" s="19">
        <v>0.79</v>
      </c>
      <c r="D13" s="19">
        <v>0.85</v>
      </c>
      <c r="E13" s="19">
        <v>1.21</v>
      </c>
      <c r="F13" s="19">
        <v>0.7</v>
      </c>
      <c r="G13" s="19">
        <v>0.72</v>
      </c>
      <c r="H13" s="19">
        <v>0</v>
      </c>
      <c r="I13" s="19">
        <v>-0.88</v>
      </c>
      <c r="J13" s="19">
        <v>1.02</v>
      </c>
      <c r="K13" s="19">
        <v>0.3</v>
      </c>
      <c r="L13" s="19">
        <v>0.81</v>
      </c>
      <c r="M13" s="19">
        <v>0.94</v>
      </c>
      <c r="N13" s="19">
        <v>0.95</v>
      </c>
      <c r="O13" s="19">
        <v>0</v>
      </c>
      <c r="P13" s="19">
        <v>0.1</v>
      </c>
      <c r="Q13" s="19">
        <v>-0.61</v>
      </c>
      <c r="R13" s="19">
        <v>-0.66</v>
      </c>
      <c r="S13" s="19">
        <v>0.78</v>
      </c>
      <c r="T13" s="19">
        <v>0.08</v>
      </c>
      <c r="U13" s="19">
        <v>0.99</v>
      </c>
      <c r="V13" s="19">
        <v>0.56999999999999995</v>
      </c>
      <c r="W13" s="19">
        <v>0.59</v>
      </c>
      <c r="X13" s="19">
        <v>0.19</v>
      </c>
      <c r="Y13" s="19">
        <v>0.03</v>
      </c>
      <c r="Z13" s="19">
        <v>0.11</v>
      </c>
      <c r="AA13" s="19">
        <v>0</v>
      </c>
      <c r="AB13" s="19">
        <v>0.1</v>
      </c>
      <c r="AC13" s="19">
        <v>-0.01</v>
      </c>
      <c r="AD13" s="19">
        <v>0</v>
      </c>
      <c r="AE13" s="19">
        <v>-0.09</v>
      </c>
      <c r="AF13" s="19">
        <v>0.44</v>
      </c>
      <c r="AG13" s="19">
        <v>0</v>
      </c>
      <c r="AH13" s="19">
        <v>0.28999999999999998</v>
      </c>
      <c r="AI13" s="19">
        <v>0.53</v>
      </c>
      <c r="AJ13" s="19">
        <v>0.02</v>
      </c>
      <c r="AK13" s="19">
        <v>0.24</v>
      </c>
      <c r="AL13" s="19">
        <v>0</v>
      </c>
      <c r="AM13" s="19">
        <v>0.48</v>
      </c>
      <c r="AN13" s="19">
        <v>0.61</v>
      </c>
      <c r="AO13" s="19">
        <v>0.59</v>
      </c>
      <c r="AP13" s="19">
        <v>0.24</v>
      </c>
      <c r="AQ13" s="19">
        <v>0.01</v>
      </c>
      <c r="AR13" s="19">
        <v>-0.01</v>
      </c>
      <c r="AS13" s="19">
        <v>0.02</v>
      </c>
      <c r="AT13" s="19">
        <v>-0.72</v>
      </c>
      <c r="AU13" s="19">
        <v>-0.75</v>
      </c>
      <c r="AV13" s="19">
        <v>-1</v>
      </c>
      <c r="AW13" s="19">
        <v>0.16</v>
      </c>
      <c r="AX13" s="19">
        <v>0</v>
      </c>
    </row>
    <row r="14" spans="1:50" x14ac:dyDescent="0.25">
      <c r="A14" s="8">
        <v>2027</v>
      </c>
      <c r="B14" s="20">
        <v>1</v>
      </c>
      <c r="C14" s="20">
        <v>0.79</v>
      </c>
      <c r="D14" s="20">
        <v>0.85</v>
      </c>
      <c r="E14" s="20">
        <v>1.22</v>
      </c>
      <c r="F14" s="20">
        <v>1</v>
      </c>
      <c r="G14" s="20">
        <v>0.6</v>
      </c>
      <c r="H14" s="20">
        <v>0</v>
      </c>
      <c r="I14" s="20">
        <v>-1</v>
      </c>
      <c r="J14" s="20">
        <v>1.02</v>
      </c>
      <c r="K14" s="20">
        <v>0.32</v>
      </c>
      <c r="L14" s="20">
        <v>0.82</v>
      </c>
      <c r="M14" s="20">
        <v>0.96</v>
      </c>
      <c r="N14" s="20">
        <v>0.99</v>
      </c>
      <c r="O14" s="20">
        <v>0</v>
      </c>
      <c r="P14" s="20">
        <v>0.09</v>
      </c>
      <c r="Q14" s="20">
        <v>-0.68</v>
      </c>
      <c r="R14" s="20">
        <v>-0.72</v>
      </c>
      <c r="S14" s="20">
        <v>0.78</v>
      </c>
      <c r="T14" s="20">
        <v>7.0000000000000007E-2</v>
      </c>
      <c r="U14" s="20">
        <v>1</v>
      </c>
      <c r="V14" s="20">
        <v>0.57999999999999996</v>
      </c>
      <c r="W14" s="20">
        <v>0.6</v>
      </c>
      <c r="X14" s="20">
        <v>0.19</v>
      </c>
      <c r="Y14" s="20">
        <v>0.03</v>
      </c>
      <c r="Z14" s="20">
        <v>0.13</v>
      </c>
      <c r="AA14" s="20">
        <v>0</v>
      </c>
      <c r="AB14" s="20">
        <v>0.12</v>
      </c>
      <c r="AC14" s="20">
        <v>-0.01</v>
      </c>
      <c r="AD14" s="20">
        <v>0.01</v>
      </c>
      <c r="AE14" s="20">
        <v>-0.1</v>
      </c>
      <c r="AF14" s="20">
        <v>0.44</v>
      </c>
      <c r="AG14" s="20">
        <v>0</v>
      </c>
      <c r="AH14" s="20">
        <v>0.28999999999999998</v>
      </c>
      <c r="AI14" s="20">
        <v>0.5</v>
      </c>
      <c r="AJ14" s="20">
        <v>0</v>
      </c>
      <c r="AK14" s="20">
        <v>0.03</v>
      </c>
      <c r="AL14" s="20">
        <v>0</v>
      </c>
      <c r="AM14" s="20">
        <v>0.48</v>
      </c>
      <c r="AN14" s="20">
        <v>0.62</v>
      </c>
      <c r="AO14" s="20">
        <v>0.6</v>
      </c>
      <c r="AP14" s="20">
        <v>0.24</v>
      </c>
      <c r="AQ14" s="20">
        <v>0.01</v>
      </c>
      <c r="AR14" s="20">
        <v>-0.01</v>
      </c>
      <c r="AS14" s="20">
        <v>0.02</v>
      </c>
      <c r="AT14" s="20">
        <v>-0.70499999999999996</v>
      </c>
      <c r="AU14" s="20">
        <v>-0.79</v>
      </c>
      <c r="AV14" s="20">
        <v>-1</v>
      </c>
      <c r="AW14" s="20">
        <v>0.17</v>
      </c>
      <c r="AX14" s="20">
        <v>0</v>
      </c>
    </row>
    <row r="15" spans="1:50" x14ac:dyDescent="0.25">
      <c r="A15" s="8">
        <v>2028</v>
      </c>
      <c r="B15" s="19">
        <v>1</v>
      </c>
      <c r="C15" s="19">
        <v>0.79</v>
      </c>
      <c r="D15" s="19">
        <v>0.85</v>
      </c>
      <c r="E15" s="19">
        <v>1.22</v>
      </c>
      <c r="F15" s="19">
        <v>1</v>
      </c>
      <c r="G15" s="19">
        <v>0.38</v>
      </c>
      <c r="H15" s="19">
        <v>0</v>
      </c>
      <c r="I15" s="19">
        <v>-1</v>
      </c>
      <c r="J15" s="19">
        <v>1.03</v>
      </c>
      <c r="K15" s="19">
        <v>0.33</v>
      </c>
      <c r="L15" s="19">
        <v>0.83</v>
      </c>
      <c r="M15" s="19">
        <v>0.97</v>
      </c>
      <c r="N15" s="19">
        <v>0.99</v>
      </c>
      <c r="O15" s="19">
        <v>0</v>
      </c>
      <c r="P15" s="19">
        <v>0.08</v>
      </c>
      <c r="Q15" s="19">
        <v>-0.74</v>
      </c>
      <c r="R15" s="19">
        <v>-0.78</v>
      </c>
      <c r="S15" s="19">
        <v>0.78</v>
      </c>
      <c r="T15" s="19">
        <v>7.0000000000000007E-2</v>
      </c>
      <c r="U15" s="19">
        <v>1</v>
      </c>
      <c r="V15" s="19">
        <v>0.57999999999999996</v>
      </c>
      <c r="W15" s="19">
        <v>0.61</v>
      </c>
      <c r="X15" s="19">
        <v>0.18</v>
      </c>
      <c r="Y15" s="19">
        <v>0.03</v>
      </c>
      <c r="Z15" s="19">
        <v>0.15</v>
      </c>
      <c r="AA15" s="19">
        <v>0</v>
      </c>
      <c r="AB15" s="19">
        <v>0.13</v>
      </c>
      <c r="AC15" s="19">
        <v>-0.01</v>
      </c>
      <c r="AD15" s="19">
        <v>0.01</v>
      </c>
      <c r="AE15" s="19">
        <v>-0.1</v>
      </c>
      <c r="AF15" s="19">
        <v>0.44</v>
      </c>
      <c r="AG15" s="19">
        <v>0</v>
      </c>
      <c r="AH15" s="19">
        <v>0.28999999999999998</v>
      </c>
      <c r="AI15" s="19">
        <v>0.5</v>
      </c>
      <c r="AJ15" s="19">
        <v>0</v>
      </c>
      <c r="AK15" s="19">
        <v>0.03</v>
      </c>
      <c r="AL15" s="19">
        <v>0</v>
      </c>
      <c r="AM15" s="19">
        <v>0.48</v>
      </c>
      <c r="AN15" s="19">
        <v>0.63</v>
      </c>
      <c r="AO15" s="19">
        <v>0.61</v>
      </c>
      <c r="AP15" s="19">
        <v>0.24</v>
      </c>
      <c r="AQ15" s="19">
        <v>0.01</v>
      </c>
      <c r="AR15" s="19">
        <v>-0.01</v>
      </c>
      <c r="AS15" s="19">
        <v>0.02</v>
      </c>
      <c r="AT15" s="19">
        <v>-0.70499999999999996</v>
      </c>
      <c r="AU15" s="19">
        <v>-0.87</v>
      </c>
      <c r="AV15" s="19">
        <v>-1</v>
      </c>
      <c r="AW15" s="19">
        <v>0.17</v>
      </c>
      <c r="AX15" s="19">
        <v>0</v>
      </c>
    </row>
    <row r="16" spans="1:50" x14ac:dyDescent="0.25">
      <c r="A16" s="8">
        <v>2029</v>
      </c>
      <c r="B16" s="20">
        <v>1</v>
      </c>
      <c r="C16" s="20">
        <v>0.79</v>
      </c>
      <c r="D16" s="20">
        <v>0.85</v>
      </c>
      <c r="E16" s="20">
        <v>1.22</v>
      </c>
      <c r="F16" s="20">
        <v>1</v>
      </c>
      <c r="G16" s="20">
        <v>0.35</v>
      </c>
      <c r="H16" s="20">
        <v>0</v>
      </c>
      <c r="I16" s="20">
        <v>-1</v>
      </c>
      <c r="J16" s="20">
        <v>1.02</v>
      </c>
      <c r="K16" s="20">
        <v>0.36</v>
      </c>
      <c r="L16" s="20">
        <v>0.84</v>
      </c>
      <c r="M16" s="20">
        <v>0.97</v>
      </c>
      <c r="N16" s="20">
        <v>0.99</v>
      </c>
      <c r="O16" s="20">
        <v>0</v>
      </c>
      <c r="P16" s="20">
        <v>0.06</v>
      </c>
      <c r="Q16" s="20">
        <v>-0.77</v>
      </c>
      <c r="R16" s="20">
        <v>-0.82</v>
      </c>
      <c r="S16" s="20">
        <v>0.78</v>
      </c>
      <c r="T16" s="20">
        <v>7.0000000000000007E-2</v>
      </c>
      <c r="U16" s="20">
        <v>1</v>
      </c>
      <c r="V16" s="20">
        <v>0.52</v>
      </c>
      <c r="W16" s="20">
        <v>0.54</v>
      </c>
      <c r="X16" s="20">
        <v>0.18</v>
      </c>
      <c r="Y16" s="20">
        <v>0.03</v>
      </c>
      <c r="Z16" s="20">
        <v>0.17</v>
      </c>
      <c r="AA16" s="20">
        <v>0</v>
      </c>
      <c r="AB16" s="20">
        <v>0.14000000000000001</v>
      </c>
      <c r="AC16" s="20">
        <v>-0.01</v>
      </c>
      <c r="AD16" s="20">
        <v>0.01</v>
      </c>
      <c r="AE16" s="20">
        <v>-0.1</v>
      </c>
      <c r="AF16" s="20">
        <v>0.44</v>
      </c>
      <c r="AG16" s="20">
        <v>0</v>
      </c>
      <c r="AH16" s="20">
        <v>0.28999999999999998</v>
      </c>
      <c r="AI16" s="20">
        <v>0.5</v>
      </c>
      <c r="AJ16" s="20">
        <v>0</v>
      </c>
      <c r="AK16" s="20">
        <v>0.03</v>
      </c>
      <c r="AL16" s="20">
        <v>0</v>
      </c>
      <c r="AM16" s="20">
        <v>0.48</v>
      </c>
      <c r="AN16" s="20">
        <v>0.65</v>
      </c>
      <c r="AO16" s="20">
        <v>0.63</v>
      </c>
      <c r="AP16" s="20">
        <v>0.24</v>
      </c>
      <c r="AQ16" s="20">
        <v>0.01</v>
      </c>
      <c r="AR16" s="20">
        <v>-0.01</v>
      </c>
      <c r="AS16" s="20">
        <v>0.02</v>
      </c>
      <c r="AT16" s="20">
        <v>-0.01</v>
      </c>
      <c r="AU16" s="20">
        <v>-0.88</v>
      </c>
      <c r="AV16" s="20">
        <v>-1</v>
      </c>
      <c r="AW16" s="20">
        <v>0.17</v>
      </c>
      <c r="AX16" s="20">
        <v>0</v>
      </c>
    </row>
    <row r="17" spans="1:50" x14ac:dyDescent="0.25">
      <c r="A17" s="8">
        <v>2030</v>
      </c>
      <c r="B17" s="19">
        <v>1</v>
      </c>
      <c r="C17" s="19">
        <v>0.79</v>
      </c>
      <c r="D17" s="19">
        <v>0.85</v>
      </c>
      <c r="E17" s="19">
        <v>1.22</v>
      </c>
      <c r="F17" s="19">
        <v>1</v>
      </c>
      <c r="G17" s="19">
        <v>0</v>
      </c>
      <c r="H17" s="19">
        <v>0</v>
      </c>
      <c r="I17" s="19">
        <v>-1</v>
      </c>
      <c r="J17" s="19">
        <v>1.02</v>
      </c>
      <c r="K17" s="19">
        <v>0.39</v>
      </c>
      <c r="L17" s="19">
        <v>0.85</v>
      </c>
      <c r="M17" s="19">
        <v>0.98</v>
      </c>
      <c r="N17" s="19">
        <v>0.99</v>
      </c>
      <c r="O17" s="19">
        <v>0</v>
      </c>
      <c r="P17" s="19">
        <v>0.04</v>
      </c>
      <c r="Q17" s="19">
        <v>-0.84</v>
      </c>
      <c r="R17" s="19">
        <v>-0.89</v>
      </c>
      <c r="S17" s="19">
        <v>0.78</v>
      </c>
      <c r="T17" s="19">
        <v>7.0000000000000007E-2</v>
      </c>
      <c r="U17" s="19">
        <v>1</v>
      </c>
      <c r="V17" s="19">
        <v>0.6</v>
      </c>
      <c r="W17" s="19">
        <v>0.63</v>
      </c>
      <c r="X17" s="19">
        <v>0.18</v>
      </c>
      <c r="Y17" s="19">
        <v>0.03</v>
      </c>
      <c r="Z17" s="19">
        <v>0.19</v>
      </c>
      <c r="AA17" s="19">
        <v>0</v>
      </c>
      <c r="AB17" s="19">
        <v>0.16</v>
      </c>
      <c r="AC17" s="19">
        <v>-0.01</v>
      </c>
      <c r="AD17" s="19">
        <v>0.01</v>
      </c>
      <c r="AE17" s="19">
        <v>-0.1</v>
      </c>
      <c r="AF17" s="19">
        <v>0.44</v>
      </c>
      <c r="AG17" s="19">
        <v>0</v>
      </c>
      <c r="AH17" s="19">
        <v>0.28999999999999998</v>
      </c>
      <c r="AI17" s="19">
        <v>0.11</v>
      </c>
      <c r="AJ17" s="19">
        <v>0</v>
      </c>
      <c r="AK17" s="19">
        <v>0.03</v>
      </c>
      <c r="AL17" s="19">
        <v>0</v>
      </c>
      <c r="AM17" s="19">
        <v>0.48</v>
      </c>
      <c r="AN17" s="19">
        <v>0.67</v>
      </c>
      <c r="AO17" s="19">
        <v>0.65</v>
      </c>
      <c r="AP17" s="19">
        <v>0.24</v>
      </c>
      <c r="AQ17" s="19">
        <v>0.01</v>
      </c>
      <c r="AR17" s="19">
        <v>-0.01</v>
      </c>
      <c r="AS17" s="19">
        <v>0.03</v>
      </c>
      <c r="AT17" s="19">
        <v>-0.68500000000000005</v>
      </c>
      <c r="AU17" s="19">
        <v>-1</v>
      </c>
      <c r="AV17" s="19">
        <v>-1</v>
      </c>
      <c r="AW17" s="19">
        <v>0.17</v>
      </c>
      <c r="AX17" s="19">
        <v>0</v>
      </c>
    </row>
    <row r="18" spans="1:50" x14ac:dyDescent="0.25">
      <c r="A18" s="8">
        <v>2031</v>
      </c>
      <c r="B18" s="20">
        <v>1</v>
      </c>
      <c r="C18" s="20">
        <v>0.79</v>
      </c>
      <c r="D18" s="20">
        <v>0.85</v>
      </c>
      <c r="E18" s="20">
        <v>1.22</v>
      </c>
      <c r="F18" s="20">
        <v>1</v>
      </c>
      <c r="G18" s="20">
        <v>0</v>
      </c>
      <c r="H18" s="20">
        <v>0</v>
      </c>
      <c r="I18" s="20">
        <v>-1</v>
      </c>
      <c r="J18" s="20">
        <v>1.02</v>
      </c>
      <c r="K18" s="20">
        <v>0.4</v>
      </c>
      <c r="L18" s="20">
        <v>0.86</v>
      </c>
      <c r="M18" s="20">
        <v>0.98</v>
      </c>
      <c r="N18" s="20">
        <v>0.99</v>
      </c>
      <c r="O18" s="20">
        <v>0</v>
      </c>
      <c r="P18" s="20">
        <v>0.04</v>
      </c>
      <c r="Q18" s="20">
        <v>-0.88</v>
      </c>
      <c r="R18" s="20">
        <v>-0.92</v>
      </c>
      <c r="S18" s="20">
        <v>0.78</v>
      </c>
      <c r="T18" s="20">
        <v>7.0000000000000007E-2</v>
      </c>
      <c r="U18" s="20">
        <v>1</v>
      </c>
      <c r="V18" s="20">
        <v>0.61</v>
      </c>
      <c r="W18" s="20">
        <v>0.63</v>
      </c>
      <c r="X18" s="20">
        <v>0.18</v>
      </c>
      <c r="Y18" s="20">
        <v>0.02</v>
      </c>
      <c r="Z18" s="20">
        <v>0.2</v>
      </c>
      <c r="AA18" s="20">
        <v>0</v>
      </c>
      <c r="AB18" s="20">
        <v>0.17</v>
      </c>
      <c r="AC18" s="20">
        <v>-0.01</v>
      </c>
      <c r="AD18" s="20">
        <v>0.01</v>
      </c>
      <c r="AE18" s="20">
        <v>-0.09</v>
      </c>
      <c r="AF18" s="20">
        <v>0.43</v>
      </c>
      <c r="AG18" s="20">
        <v>0</v>
      </c>
      <c r="AH18" s="20">
        <v>0.28999999999999998</v>
      </c>
      <c r="AI18" s="20">
        <v>0.11</v>
      </c>
      <c r="AJ18" s="20">
        <v>0</v>
      </c>
      <c r="AK18" s="20">
        <v>0.03</v>
      </c>
      <c r="AL18" s="20">
        <v>0</v>
      </c>
      <c r="AM18" s="20">
        <v>0.48</v>
      </c>
      <c r="AN18" s="20">
        <v>0.67</v>
      </c>
      <c r="AO18" s="20">
        <v>0.65</v>
      </c>
      <c r="AP18" s="20">
        <v>0.24</v>
      </c>
      <c r="AQ18" s="20">
        <v>0.01</v>
      </c>
      <c r="AR18" s="20">
        <v>-0.01</v>
      </c>
      <c r="AS18" s="20">
        <v>0.03</v>
      </c>
      <c r="AT18" s="20">
        <v>-0.67500000000000004</v>
      </c>
      <c r="AU18" s="20">
        <v>-1</v>
      </c>
      <c r="AV18" s="20">
        <v>-1</v>
      </c>
      <c r="AW18" s="20">
        <v>0.17</v>
      </c>
      <c r="AX18" s="20">
        <v>0</v>
      </c>
    </row>
    <row r="19" spans="1:50" x14ac:dyDescent="0.25">
      <c r="A19" s="8">
        <v>2032</v>
      </c>
      <c r="B19" s="19">
        <v>1</v>
      </c>
      <c r="C19" s="19">
        <v>0.8</v>
      </c>
      <c r="D19" s="19">
        <v>0.85</v>
      </c>
      <c r="E19" s="19">
        <v>1.22</v>
      </c>
      <c r="F19" s="19">
        <v>1</v>
      </c>
      <c r="G19" s="19">
        <v>0</v>
      </c>
      <c r="H19" s="19">
        <v>0</v>
      </c>
      <c r="I19" s="19">
        <v>-1</v>
      </c>
      <c r="J19" s="19">
        <v>1.03</v>
      </c>
      <c r="K19" s="19">
        <v>0.42</v>
      </c>
      <c r="L19" s="19">
        <v>0.87</v>
      </c>
      <c r="M19" s="19">
        <v>0.99</v>
      </c>
      <c r="N19" s="19">
        <v>0.99</v>
      </c>
      <c r="O19" s="19">
        <v>0</v>
      </c>
      <c r="P19" s="19">
        <v>0.02</v>
      </c>
      <c r="Q19" s="19">
        <v>-0.91</v>
      </c>
      <c r="R19" s="19">
        <v>-0.96</v>
      </c>
      <c r="S19" s="19">
        <v>0.78</v>
      </c>
      <c r="T19" s="19">
        <v>7.0000000000000007E-2</v>
      </c>
      <c r="U19" s="19">
        <v>1</v>
      </c>
      <c r="V19" s="19">
        <v>0.61</v>
      </c>
      <c r="W19" s="19">
        <v>0.64</v>
      </c>
      <c r="X19" s="19">
        <v>0.18</v>
      </c>
      <c r="Y19" s="19">
        <v>0.02</v>
      </c>
      <c r="Z19" s="19">
        <v>0.22</v>
      </c>
      <c r="AA19" s="19">
        <v>0</v>
      </c>
      <c r="AB19" s="19">
        <v>0.17</v>
      </c>
      <c r="AC19" s="19">
        <v>-0.01</v>
      </c>
      <c r="AD19" s="19">
        <v>0.01</v>
      </c>
      <c r="AE19" s="19">
        <v>-0.08</v>
      </c>
      <c r="AF19" s="19">
        <v>0.44</v>
      </c>
      <c r="AG19" s="19">
        <v>0</v>
      </c>
      <c r="AH19" s="19">
        <v>0.28999999999999998</v>
      </c>
      <c r="AI19" s="19">
        <v>0.11</v>
      </c>
      <c r="AJ19" s="19">
        <v>0</v>
      </c>
      <c r="AK19" s="19">
        <v>0.03</v>
      </c>
      <c r="AL19" s="19">
        <v>0</v>
      </c>
      <c r="AM19" s="19">
        <v>0.48</v>
      </c>
      <c r="AN19" s="19">
        <v>0.69</v>
      </c>
      <c r="AO19" s="19">
        <v>0.67</v>
      </c>
      <c r="AP19" s="19">
        <v>0.24</v>
      </c>
      <c r="AQ19" s="19">
        <v>0.01</v>
      </c>
      <c r="AR19" s="19">
        <v>-0.01</v>
      </c>
      <c r="AS19" s="19">
        <v>0.03</v>
      </c>
      <c r="AT19" s="19">
        <v>-0.67500000000000004</v>
      </c>
      <c r="AU19" s="19">
        <v>-1</v>
      </c>
      <c r="AV19" s="19">
        <v>-1</v>
      </c>
      <c r="AW19" s="19">
        <v>0.17</v>
      </c>
      <c r="AX19" s="19">
        <v>0</v>
      </c>
    </row>
    <row r="20" spans="1:50" x14ac:dyDescent="0.25">
      <c r="A20" s="8">
        <v>2033</v>
      </c>
      <c r="B20" s="20">
        <v>1</v>
      </c>
      <c r="C20" s="20">
        <v>0.79</v>
      </c>
      <c r="D20" s="20">
        <v>0.85</v>
      </c>
      <c r="E20" s="20">
        <v>1.22</v>
      </c>
      <c r="F20" s="20">
        <v>1</v>
      </c>
      <c r="G20" s="20">
        <v>0</v>
      </c>
      <c r="H20" s="20">
        <v>0</v>
      </c>
      <c r="I20" s="20">
        <v>-1</v>
      </c>
      <c r="J20" s="20">
        <v>1.02</v>
      </c>
      <c r="K20" s="20">
        <v>0.45</v>
      </c>
      <c r="L20" s="20">
        <v>0.86</v>
      </c>
      <c r="M20" s="20">
        <v>0.99</v>
      </c>
      <c r="N20" s="20">
        <v>0.99</v>
      </c>
      <c r="O20" s="20">
        <v>0</v>
      </c>
      <c r="P20" s="20">
        <v>0.01</v>
      </c>
      <c r="Q20" s="20">
        <v>-0.93</v>
      </c>
      <c r="R20" s="20">
        <v>-0.99</v>
      </c>
      <c r="S20" s="20">
        <v>0.78</v>
      </c>
      <c r="T20" s="20">
        <v>7.0000000000000007E-2</v>
      </c>
      <c r="U20" s="20">
        <v>1</v>
      </c>
      <c r="V20" s="20">
        <v>0.62</v>
      </c>
      <c r="W20" s="20">
        <v>0.64</v>
      </c>
      <c r="X20" s="20">
        <v>0.17</v>
      </c>
      <c r="Y20" s="20">
        <v>0.01</v>
      </c>
      <c r="Z20" s="20">
        <v>0.22</v>
      </c>
      <c r="AA20" s="20">
        <v>0</v>
      </c>
      <c r="AB20" s="20">
        <v>0.18</v>
      </c>
      <c r="AC20" s="20">
        <v>0</v>
      </c>
      <c r="AD20" s="20">
        <v>0.01</v>
      </c>
      <c r="AE20" s="20">
        <v>-7.0000000000000007E-2</v>
      </c>
      <c r="AF20" s="20">
        <v>0.43</v>
      </c>
      <c r="AG20" s="20">
        <v>0</v>
      </c>
      <c r="AH20" s="20">
        <v>0.28999999999999998</v>
      </c>
      <c r="AI20" s="20">
        <v>0.11</v>
      </c>
      <c r="AJ20" s="20">
        <v>0</v>
      </c>
      <c r="AK20" s="20">
        <v>0.03</v>
      </c>
      <c r="AL20" s="20">
        <v>0</v>
      </c>
      <c r="AM20" s="20">
        <v>0.48</v>
      </c>
      <c r="AN20" s="20">
        <v>0.71</v>
      </c>
      <c r="AO20" s="20">
        <v>0.69</v>
      </c>
      <c r="AP20" s="20">
        <v>0.23</v>
      </c>
      <c r="AQ20" s="20">
        <v>0</v>
      </c>
      <c r="AR20" s="20">
        <v>0</v>
      </c>
      <c r="AS20" s="20">
        <v>0.04</v>
      </c>
      <c r="AT20" s="20">
        <v>-0.66500000000000004</v>
      </c>
      <c r="AU20" s="20">
        <v>-1</v>
      </c>
      <c r="AV20" s="20">
        <v>-1</v>
      </c>
      <c r="AW20" s="20">
        <v>0.17</v>
      </c>
      <c r="AX20" s="20">
        <v>0</v>
      </c>
    </row>
    <row r="21" spans="1:50" x14ac:dyDescent="0.25">
      <c r="A21" s="8">
        <v>2034</v>
      </c>
      <c r="B21" s="19">
        <v>1</v>
      </c>
      <c r="C21" s="19">
        <v>0.79</v>
      </c>
      <c r="D21" s="19">
        <v>0.85</v>
      </c>
      <c r="E21" s="19">
        <v>1.22</v>
      </c>
      <c r="F21" s="19">
        <v>1</v>
      </c>
      <c r="G21" s="19">
        <v>0</v>
      </c>
      <c r="H21" s="19">
        <v>0</v>
      </c>
      <c r="I21" s="19">
        <v>-1</v>
      </c>
      <c r="J21" s="19">
        <v>1.02</v>
      </c>
      <c r="K21" s="19">
        <v>0.46</v>
      </c>
      <c r="L21" s="19">
        <v>0.87</v>
      </c>
      <c r="M21" s="19">
        <v>0.99</v>
      </c>
      <c r="N21" s="19">
        <v>0.99</v>
      </c>
      <c r="O21" s="19">
        <v>0</v>
      </c>
      <c r="P21" s="19">
        <v>0.01</v>
      </c>
      <c r="Q21" s="19">
        <v>-0.93</v>
      </c>
      <c r="R21" s="19">
        <v>-1</v>
      </c>
      <c r="S21" s="19">
        <v>0.78</v>
      </c>
      <c r="T21" s="19">
        <v>7.0000000000000007E-2</v>
      </c>
      <c r="U21" s="19">
        <v>1</v>
      </c>
      <c r="V21" s="19">
        <v>0.62</v>
      </c>
      <c r="W21" s="19">
        <v>0.65</v>
      </c>
      <c r="X21" s="19">
        <v>0.17</v>
      </c>
      <c r="Y21" s="19">
        <v>0</v>
      </c>
      <c r="Z21" s="19">
        <v>0.22</v>
      </c>
      <c r="AA21" s="19">
        <v>0</v>
      </c>
      <c r="AB21" s="19">
        <v>0.17</v>
      </c>
      <c r="AC21" s="19">
        <v>0</v>
      </c>
      <c r="AD21" s="19">
        <v>0</v>
      </c>
      <c r="AE21" s="19">
        <v>-0.06</v>
      </c>
      <c r="AF21" s="19">
        <v>0.43</v>
      </c>
      <c r="AG21" s="19">
        <v>0</v>
      </c>
      <c r="AH21" s="19">
        <v>0.28999999999999998</v>
      </c>
      <c r="AI21" s="19">
        <v>0.11</v>
      </c>
      <c r="AJ21" s="19">
        <v>0</v>
      </c>
      <c r="AK21" s="19">
        <v>0.03</v>
      </c>
      <c r="AL21" s="19">
        <v>0</v>
      </c>
      <c r="AM21" s="19">
        <v>0.48</v>
      </c>
      <c r="AN21" s="19">
        <v>0.74</v>
      </c>
      <c r="AO21" s="19">
        <v>0.71</v>
      </c>
      <c r="AP21" s="19">
        <v>0.23</v>
      </c>
      <c r="AQ21" s="19">
        <v>0</v>
      </c>
      <c r="AR21" s="19">
        <v>0</v>
      </c>
      <c r="AS21" s="19">
        <v>0.05</v>
      </c>
      <c r="AT21" s="19">
        <v>-0.64</v>
      </c>
      <c r="AU21" s="19">
        <v>-1</v>
      </c>
      <c r="AV21" s="19">
        <v>-1</v>
      </c>
      <c r="AW21" s="19">
        <v>0.17</v>
      </c>
      <c r="AX21" s="19">
        <v>0</v>
      </c>
    </row>
    <row r="22" spans="1:50" x14ac:dyDescent="0.25">
      <c r="A22" s="8">
        <v>2035</v>
      </c>
      <c r="B22" s="20">
        <v>1</v>
      </c>
      <c r="C22" s="20">
        <v>0.8</v>
      </c>
      <c r="D22" s="20">
        <v>0.85</v>
      </c>
      <c r="E22" s="20">
        <v>1.22</v>
      </c>
      <c r="F22" s="20">
        <v>1</v>
      </c>
      <c r="G22" s="20">
        <v>0</v>
      </c>
      <c r="H22" s="20">
        <v>0</v>
      </c>
      <c r="I22" s="20">
        <v>-1</v>
      </c>
      <c r="J22" s="20">
        <v>1.02</v>
      </c>
      <c r="K22" s="20">
        <v>0.45</v>
      </c>
      <c r="L22" s="20">
        <v>0.88</v>
      </c>
      <c r="M22" s="20">
        <v>0.99</v>
      </c>
      <c r="N22" s="20">
        <v>0.99</v>
      </c>
      <c r="O22" s="20">
        <v>0</v>
      </c>
      <c r="P22" s="20">
        <v>0.02</v>
      </c>
      <c r="Q22" s="20">
        <v>-0.85</v>
      </c>
      <c r="R22" s="20">
        <v>-1</v>
      </c>
      <c r="S22" s="20">
        <v>0.78</v>
      </c>
      <c r="T22" s="20">
        <v>7.0000000000000007E-2</v>
      </c>
      <c r="U22" s="20">
        <v>1</v>
      </c>
      <c r="V22" s="20">
        <v>0.63</v>
      </c>
      <c r="W22" s="20">
        <v>0.65</v>
      </c>
      <c r="X22" s="20">
        <v>0.17</v>
      </c>
      <c r="Y22" s="20">
        <v>0</v>
      </c>
      <c r="Z22" s="20">
        <v>0.19</v>
      </c>
      <c r="AA22" s="20">
        <v>0</v>
      </c>
      <c r="AB22" s="20">
        <v>0.14000000000000001</v>
      </c>
      <c r="AC22" s="20">
        <v>0</v>
      </c>
      <c r="AD22" s="20">
        <v>0</v>
      </c>
      <c r="AE22" s="20">
        <v>-0.05</v>
      </c>
      <c r="AF22" s="20">
        <v>0.43</v>
      </c>
      <c r="AG22" s="20">
        <v>0</v>
      </c>
      <c r="AH22" s="20">
        <v>0.28999999999999998</v>
      </c>
      <c r="AI22" s="20">
        <v>0.11</v>
      </c>
      <c r="AJ22" s="20">
        <v>0</v>
      </c>
      <c r="AK22" s="20">
        <v>0.03</v>
      </c>
      <c r="AL22" s="20">
        <v>-0.01</v>
      </c>
      <c r="AM22" s="20">
        <v>0.48</v>
      </c>
      <c r="AN22" s="20">
        <v>0.72</v>
      </c>
      <c r="AO22" s="20">
        <v>0.7</v>
      </c>
      <c r="AP22" s="20">
        <v>0.23</v>
      </c>
      <c r="AQ22" s="20">
        <v>0</v>
      </c>
      <c r="AR22" s="20">
        <v>0</v>
      </c>
      <c r="AS22" s="20">
        <v>0.05</v>
      </c>
      <c r="AT22" s="20">
        <v>-0.64500000000000002</v>
      </c>
      <c r="AU22" s="20">
        <v>-1</v>
      </c>
      <c r="AV22" s="20">
        <v>-1</v>
      </c>
      <c r="AW22" s="20">
        <v>0.17</v>
      </c>
      <c r="AX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277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277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J11" sqref="J11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8.140625" bestFit="1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8.140625" bestFit="1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232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291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0.72</v>
      </c>
      <c r="C3" s="19">
        <v>1</v>
      </c>
      <c r="D3" s="19">
        <v>1</v>
      </c>
      <c r="E3" s="19">
        <v>0.95</v>
      </c>
      <c r="F3" s="19">
        <v>0.8</v>
      </c>
      <c r="G3" s="19">
        <v>0.52</v>
      </c>
      <c r="H3" s="19">
        <v>0.18</v>
      </c>
      <c r="I3" s="19">
        <v>0</v>
      </c>
      <c r="J3" s="19">
        <v>1</v>
      </c>
      <c r="K3" s="19">
        <v>0.85</v>
      </c>
      <c r="L3" s="19">
        <v>0.81</v>
      </c>
      <c r="M3" s="19">
        <v>0.86</v>
      </c>
      <c r="N3" s="19">
        <v>0.53</v>
      </c>
      <c r="O3" s="19">
        <v>0.26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0.99</v>
      </c>
      <c r="F4" s="20">
        <v>1</v>
      </c>
      <c r="G4" s="20">
        <v>0.49</v>
      </c>
      <c r="H4" s="20">
        <v>0.18</v>
      </c>
      <c r="I4" s="20">
        <v>0</v>
      </c>
      <c r="J4" s="20">
        <v>1</v>
      </c>
      <c r="K4" s="20">
        <v>0.92</v>
      </c>
      <c r="L4" s="20">
        <v>0.84</v>
      </c>
      <c r="M4" s="20">
        <v>0.89</v>
      </c>
      <c r="N4" s="20">
        <v>0.6</v>
      </c>
      <c r="O4" s="20">
        <v>0.35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1</v>
      </c>
      <c r="F5" s="19">
        <v>1</v>
      </c>
      <c r="G5" s="19">
        <v>0.57999999999999996</v>
      </c>
      <c r="H5" s="19">
        <v>0.18</v>
      </c>
      <c r="I5" s="19">
        <v>0</v>
      </c>
      <c r="J5" s="19">
        <v>1</v>
      </c>
      <c r="K5" s="19">
        <v>0.91</v>
      </c>
      <c r="L5" s="19">
        <v>0.85</v>
      </c>
      <c r="M5" s="19">
        <v>0.96</v>
      </c>
      <c r="N5" s="19">
        <v>0.73</v>
      </c>
      <c r="O5" s="19">
        <v>0.21</v>
      </c>
      <c r="P5" s="19">
        <v>1</v>
      </c>
      <c r="Q5" s="19">
        <v>0.46</v>
      </c>
      <c r="R5" s="19">
        <v>0.89</v>
      </c>
      <c r="S5" s="19">
        <v>0</v>
      </c>
      <c r="T5" s="19">
        <v>0.91</v>
      </c>
      <c r="U5" s="19">
        <v>0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1</v>
      </c>
      <c r="F6" s="20">
        <v>1</v>
      </c>
      <c r="G6" s="20">
        <v>0.57999999999999996</v>
      </c>
      <c r="H6" s="20">
        <v>0.18</v>
      </c>
      <c r="I6" s="20">
        <v>0</v>
      </c>
      <c r="J6" s="20">
        <v>1</v>
      </c>
      <c r="K6" s="20">
        <v>0.91</v>
      </c>
      <c r="L6" s="20">
        <v>0.87</v>
      </c>
      <c r="M6" s="20">
        <v>0.99</v>
      </c>
      <c r="N6" s="20">
        <v>0.73</v>
      </c>
      <c r="O6" s="20">
        <v>0.23</v>
      </c>
      <c r="P6" s="20">
        <v>1</v>
      </c>
      <c r="Q6" s="20">
        <v>0.46</v>
      </c>
      <c r="R6" s="20">
        <v>0.89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1</v>
      </c>
      <c r="F7" s="19">
        <v>1</v>
      </c>
      <c r="G7" s="19">
        <v>0.62</v>
      </c>
      <c r="H7" s="19">
        <v>0.52</v>
      </c>
      <c r="I7" s="19">
        <v>0</v>
      </c>
      <c r="J7" s="19">
        <v>1</v>
      </c>
      <c r="K7" s="19">
        <v>0.92</v>
      </c>
      <c r="L7" s="19">
        <v>0.88</v>
      </c>
      <c r="M7" s="19">
        <v>1</v>
      </c>
      <c r="N7" s="19">
        <v>0.79</v>
      </c>
      <c r="O7" s="19">
        <v>0.28000000000000003</v>
      </c>
      <c r="P7" s="19">
        <v>1</v>
      </c>
      <c r="Q7" s="19">
        <v>0.72</v>
      </c>
      <c r="R7" s="19">
        <v>1</v>
      </c>
      <c r="S7" s="19">
        <v>0</v>
      </c>
      <c r="T7" s="19">
        <v>0.91</v>
      </c>
      <c r="U7" s="19">
        <v>0.34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1</v>
      </c>
      <c r="F8" s="20">
        <v>1</v>
      </c>
      <c r="G8" s="20">
        <v>0.67</v>
      </c>
      <c r="H8" s="20">
        <v>0.84</v>
      </c>
      <c r="I8" s="20">
        <v>0</v>
      </c>
      <c r="J8" s="20">
        <v>1</v>
      </c>
      <c r="K8" s="20">
        <v>0.92</v>
      </c>
      <c r="L8" s="20">
        <v>0.9</v>
      </c>
      <c r="M8" s="20">
        <v>1</v>
      </c>
      <c r="N8" s="20">
        <v>0.89</v>
      </c>
      <c r="O8" s="20">
        <v>0.21</v>
      </c>
      <c r="P8" s="20">
        <v>1</v>
      </c>
      <c r="Q8" s="20">
        <v>0.76</v>
      </c>
      <c r="R8" s="20">
        <v>0.89</v>
      </c>
      <c r="S8" s="20">
        <v>0</v>
      </c>
      <c r="T8" s="20">
        <v>0.91</v>
      </c>
      <c r="U8" s="20">
        <v>0.86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1</v>
      </c>
      <c r="F9" s="19">
        <v>1</v>
      </c>
      <c r="G9" s="19">
        <v>0.67</v>
      </c>
      <c r="H9" s="19">
        <v>0.84</v>
      </c>
      <c r="I9" s="19">
        <v>0</v>
      </c>
      <c r="J9" s="19">
        <v>1</v>
      </c>
      <c r="K9" s="19">
        <v>0.92</v>
      </c>
      <c r="L9" s="19">
        <v>0.91</v>
      </c>
      <c r="M9" s="19">
        <v>1</v>
      </c>
      <c r="N9" s="19">
        <v>0.97</v>
      </c>
      <c r="O9" s="19">
        <v>0.23</v>
      </c>
      <c r="P9" s="19">
        <v>1</v>
      </c>
      <c r="Q9" s="19">
        <v>0.76</v>
      </c>
      <c r="R9" s="19">
        <v>0.89</v>
      </c>
      <c r="S9" s="19">
        <v>0</v>
      </c>
      <c r="T9" s="19">
        <v>0.91</v>
      </c>
      <c r="U9" s="19">
        <v>1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1</v>
      </c>
      <c r="F10" s="20">
        <v>1</v>
      </c>
      <c r="G10" s="20">
        <v>0.7</v>
      </c>
      <c r="H10" s="20">
        <v>0.84</v>
      </c>
      <c r="I10" s="20">
        <v>0</v>
      </c>
      <c r="J10" s="20">
        <v>1</v>
      </c>
      <c r="K10" s="20">
        <v>0.92</v>
      </c>
      <c r="L10" s="20">
        <v>0.9</v>
      </c>
      <c r="M10" s="20">
        <v>1</v>
      </c>
      <c r="N10" s="20">
        <v>1</v>
      </c>
      <c r="O10" s="20">
        <v>0.24</v>
      </c>
      <c r="P10" s="20">
        <v>1</v>
      </c>
      <c r="Q10" s="20">
        <v>0.76</v>
      </c>
      <c r="R10" s="20">
        <v>0.89</v>
      </c>
      <c r="S10" s="20">
        <v>0</v>
      </c>
      <c r="T10" s="20">
        <v>0.91</v>
      </c>
      <c r="U10" s="20">
        <v>1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1</v>
      </c>
      <c r="F11" s="19">
        <v>1</v>
      </c>
      <c r="G11" s="19">
        <v>0.72</v>
      </c>
      <c r="H11" s="19">
        <v>0.85</v>
      </c>
      <c r="I11" s="19">
        <v>0</v>
      </c>
      <c r="J11" s="19">
        <v>1</v>
      </c>
      <c r="K11" s="19">
        <v>0.92</v>
      </c>
      <c r="L11" s="19">
        <v>0.9</v>
      </c>
      <c r="M11" s="19">
        <v>1</v>
      </c>
      <c r="N11" s="19">
        <v>1</v>
      </c>
      <c r="O11" s="19">
        <v>0.26</v>
      </c>
      <c r="P11" s="19">
        <v>1</v>
      </c>
      <c r="Q11" s="19">
        <v>0.76</v>
      </c>
      <c r="R11" s="19">
        <v>0.89</v>
      </c>
      <c r="S11" s="19">
        <v>0</v>
      </c>
      <c r="T11" s="19">
        <v>0</v>
      </c>
      <c r="U11" s="19">
        <v>1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1</v>
      </c>
      <c r="F12" s="20">
        <v>1</v>
      </c>
      <c r="G12" s="20">
        <v>0.74</v>
      </c>
      <c r="H12" s="20">
        <v>0.84</v>
      </c>
      <c r="I12" s="20">
        <v>0</v>
      </c>
      <c r="J12" s="20">
        <v>1</v>
      </c>
      <c r="K12" s="20">
        <v>0.92</v>
      </c>
      <c r="L12" s="20">
        <v>0.91</v>
      </c>
      <c r="M12" s="20">
        <v>1</v>
      </c>
      <c r="N12" s="20">
        <v>1</v>
      </c>
      <c r="O12" s="20">
        <v>0.27</v>
      </c>
      <c r="P12" s="20">
        <v>1</v>
      </c>
      <c r="Q12" s="20">
        <v>0.77</v>
      </c>
      <c r="R12" s="20">
        <v>0.89</v>
      </c>
      <c r="S12" s="20">
        <v>0</v>
      </c>
      <c r="T12" s="20">
        <v>0</v>
      </c>
      <c r="U12" s="20">
        <v>1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1</v>
      </c>
      <c r="F13" s="19">
        <v>1</v>
      </c>
      <c r="G13" s="19">
        <v>0.76</v>
      </c>
      <c r="H13" s="19">
        <v>0.84</v>
      </c>
      <c r="I13" s="19">
        <v>0</v>
      </c>
      <c r="J13" s="19">
        <v>1</v>
      </c>
      <c r="K13" s="19">
        <v>1</v>
      </c>
      <c r="L13" s="19">
        <v>1</v>
      </c>
      <c r="M13" s="19">
        <v>1</v>
      </c>
      <c r="N13" s="19">
        <v>1</v>
      </c>
      <c r="O13" s="19">
        <v>0.28000000000000003</v>
      </c>
      <c r="P13" s="19">
        <v>1</v>
      </c>
      <c r="Q13" s="19">
        <v>1</v>
      </c>
      <c r="R13" s="19">
        <v>0.89</v>
      </c>
      <c r="S13" s="19">
        <v>0</v>
      </c>
      <c r="T13" s="19">
        <v>0.18</v>
      </c>
      <c r="U13" s="19">
        <v>1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1</v>
      </c>
      <c r="F14" s="20">
        <v>1</v>
      </c>
      <c r="G14" s="20">
        <v>0.77</v>
      </c>
      <c r="H14" s="20">
        <v>0.84</v>
      </c>
      <c r="I14" s="20">
        <v>0</v>
      </c>
      <c r="J14" s="20">
        <v>1</v>
      </c>
      <c r="K14" s="20">
        <v>1</v>
      </c>
      <c r="L14" s="20">
        <v>1</v>
      </c>
      <c r="M14" s="20">
        <v>1</v>
      </c>
      <c r="N14" s="20">
        <v>1</v>
      </c>
      <c r="O14" s="20">
        <v>0.28999999999999998</v>
      </c>
      <c r="P14" s="20">
        <v>1</v>
      </c>
      <c r="Q14" s="20">
        <v>1</v>
      </c>
      <c r="R14" s="20">
        <v>0.89</v>
      </c>
      <c r="S14" s="20">
        <v>0</v>
      </c>
      <c r="T14" s="20">
        <v>0</v>
      </c>
      <c r="U14" s="20">
        <v>1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1</v>
      </c>
      <c r="F15" s="19">
        <v>1</v>
      </c>
      <c r="G15" s="19">
        <v>0.78</v>
      </c>
      <c r="H15" s="19">
        <v>0.85</v>
      </c>
      <c r="I15" s="19">
        <v>0</v>
      </c>
      <c r="J15" s="19">
        <v>1</v>
      </c>
      <c r="K15" s="19">
        <v>1</v>
      </c>
      <c r="L15" s="19">
        <v>1</v>
      </c>
      <c r="M15" s="19">
        <v>1</v>
      </c>
      <c r="N15" s="19">
        <v>1</v>
      </c>
      <c r="O15" s="19">
        <v>0.28999999999999998</v>
      </c>
      <c r="P15" s="19">
        <v>1</v>
      </c>
      <c r="Q15" s="19">
        <v>1</v>
      </c>
      <c r="R15" s="19">
        <v>0.89</v>
      </c>
      <c r="S15" s="19">
        <v>0</v>
      </c>
      <c r="T15" s="19">
        <v>0</v>
      </c>
      <c r="U15" s="19">
        <v>1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1</v>
      </c>
      <c r="F16" s="20">
        <v>1</v>
      </c>
      <c r="G16" s="20">
        <v>0.73</v>
      </c>
      <c r="H16" s="20">
        <v>0.84</v>
      </c>
      <c r="I16" s="20">
        <v>0</v>
      </c>
      <c r="J16" s="20">
        <v>1</v>
      </c>
      <c r="K16" s="20">
        <v>1</v>
      </c>
      <c r="L16" s="20">
        <v>1</v>
      </c>
      <c r="M16" s="20">
        <v>1</v>
      </c>
      <c r="N16" s="20">
        <v>1</v>
      </c>
      <c r="O16" s="20">
        <v>0.39</v>
      </c>
      <c r="P16" s="20">
        <v>1</v>
      </c>
      <c r="Q16" s="20">
        <v>1</v>
      </c>
      <c r="R16" s="20">
        <v>0.89</v>
      </c>
      <c r="S16" s="20">
        <v>0</v>
      </c>
      <c r="T16" s="20">
        <v>0</v>
      </c>
      <c r="U16" s="20">
        <v>1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1</v>
      </c>
      <c r="F17" s="19">
        <v>1</v>
      </c>
      <c r="G17" s="19">
        <v>0.81</v>
      </c>
      <c r="H17" s="19">
        <v>0.18</v>
      </c>
      <c r="I17" s="19">
        <v>0</v>
      </c>
      <c r="J17" s="19">
        <v>1</v>
      </c>
      <c r="K17" s="19">
        <v>1</v>
      </c>
      <c r="L17" s="19">
        <v>1</v>
      </c>
      <c r="M17" s="19">
        <v>1</v>
      </c>
      <c r="N17" s="19">
        <v>1</v>
      </c>
      <c r="O17" s="19">
        <v>0.31</v>
      </c>
      <c r="P17" s="19">
        <v>1</v>
      </c>
      <c r="Q17" s="19">
        <v>1</v>
      </c>
      <c r="R17" s="19">
        <v>0.89</v>
      </c>
      <c r="S17" s="19">
        <v>0</v>
      </c>
      <c r="T17" s="19">
        <v>0</v>
      </c>
      <c r="U17" s="19">
        <v>0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1</v>
      </c>
      <c r="F18" s="20">
        <v>1</v>
      </c>
      <c r="G18" s="20">
        <v>0.81</v>
      </c>
      <c r="H18" s="20">
        <v>0.18</v>
      </c>
      <c r="I18" s="20">
        <v>0</v>
      </c>
      <c r="J18" s="20">
        <v>1</v>
      </c>
      <c r="K18" s="20">
        <v>1</v>
      </c>
      <c r="L18" s="20">
        <v>1</v>
      </c>
      <c r="M18" s="20">
        <v>1</v>
      </c>
      <c r="N18" s="20">
        <v>1</v>
      </c>
      <c r="O18" s="20">
        <v>0.32</v>
      </c>
      <c r="P18" s="20">
        <v>1</v>
      </c>
      <c r="Q18" s="20">
        <v>1</v>
      </c>
      <c r="R18" s="20">
        <v>0.89</v>
      </c>
      <c r="S18" s="20">
        <v>0</v>
      </c>
      <c r="T18" s="20">
        <v>0</v>
      </c>
      <c r="U18" s="20">
        <v>0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0.82</v>
      </c>
      <c r="H19" s="19">
        <v>0.18</v>
      </c>
      <c r="I19" s="19">
        <v>0</v>
      </c>
      <c r="J19" s="19">
        <v>1</v>
      </c>
      <c r="K19" s="19">
        <v>1</v>
      </c>
      <c r="L19" s="19">
        <v>1</v>
      </c>
      <c r="M19" s="19">
        <v>1</v>
      </c>
      <c r="N19" s="19">
        <v>1</v>
      </c>
      <c r="O19" s="19">
        <v>0.33</v>
      </c>
      <c r="P19" s="19">
        <v>1</v>
      </c>
      <c r="Q19" s="19">
        <v>1</v>
      </c>
      <c r="R19" s="19">
        <v>0.89</v>
      </c>
      <c r="S19" s="19">
        <v>0</v>
      </c>
      <c r="T19" s="19">
        <v>0</v>
      </c>
      <c r="U19" s="19">
        <v>0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0.83</v>
      </c>
      <c r="H20" s="20">
        <v>0.18</v>
      </c>
      <c r="I20" s="20">
        <v>0</v>
      </c>
      <c r="J20" s="20">
        <v>1</v>
      </c>
      <c r="K20" s="20">
        <v>1</v>
      </c>
      <c r="L20" s="20">
        <v>1</v>
      </c>
      <c r="M20" s="20">
        <v>1</v>
      </c>
      <c r="N20" s="20">
        <v>1</v>
      </c>
      <c r="O20" s="20">
        <v>0.34</v>
      </c>
      <c r="P20" s="20">
        <v>1</v>
      </c>
      <c r="Q20" s="20">
        <v>1</v>
      </c>
      <c r="R20" s="20">
        <v>0.89</v>
      </c>
      <c r="S20" s="20">
        <v>0</v>
      </c>
      <c r="T20" s="20">
        <v>0</v>
      </c>
      <c r="U20" s="20">
        <v>0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0.84</v>
      </c>
      <c r="H21" s="19">
        <v>0.18</v>
      </c>
      <c r="I21" s="19">
        <v>0</v>
      </c>
      <c r="J21" s="19">
        <v>1</v>
      </c>
      <c r="K21" s="19">
        <v>1</v>
      </c>
      <c r="L21" s="19">
        <v>1</v>
      </c>
      <c r="M21" s="19">
        <v>1</v>
      </c>
      <c r="N21" s="19">
        <v>1</v>
      </c>
      <c r="O21" s="19">
        <v>0.36</v>
      </c>
      <c r="P21" s="19">
        <v>1</v>
      </c>
      <c r="Q21" s="19">
        <v>1</v>
      </c>
      <c r="R21" s="19">
        <v>0.89</v>
      </c>
      <c r="S21" s="19">
        <v>0</v>
      </c>
      <c r="T21" s="19">
        <v>0</v>
      </c>
      <c r="U21" s="19">
        <v>0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0.84</v>
      </c>
      <c r="H22" s="20">
        <v>0.18</v>
      </c>
      <c r="I22" s="20">
        <v>0</v>
      </c>
      <c r="J22" s="20">
        <v>1</v>
      </c>
      <c r="K22" s="20">
        <v>1</v>
      </c>
      <c r="L22" s="20">
        <v>1</v>
      </c>
      <c r="M22" s="20">
        <v>1</v>
      </c>
      <c r="N22" s="20">
        <v>1</v>
      </c>
      <c r="O22" s="20">
        <v>0.35</v>
      </c>
      <c r="P22" s="20">
        <v>1</v>
      </c>
      <c r="Q22" s="20">
        <v>1</v>
      </c>
      <c r="R22" s="20">
        <v>0.89</v>
      </c>
      <c r="S22" s="20">
        <v>0</v>
      </c>
      <c r="T22" s="20">
        <v>0</v>
      </c>
      <c r="U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A23" sqref="A23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145</v>
      </c>
      <c r="Y2" s="21" t="s">
        <v>90</v>
      </c>
      <c r="Z2" s="21" t="s">
        <v>91</v>
      </c>
    </row>
    <row r="3" spans="1:28" x14ac:dyDescent="0.25">
      <c r="A3" s="8">
        <v>2016</v>
      </c>
      <c r="B3" s="23">
        <v>71.127880919999996</v>
      </c>
      <c r="C3" s="23">
        <v>388.69034013999999</v>
      </c>
      <c r="D3" s="23">
        <v>3.5686330000000002E-2</v>
      </c>
      <c r="E3" s="23">
        <v>15.577999999999999</v>
      </c>
      <c r="F3" s="23">
        <v>36.933</v>
      </c>
      <c r="G3" s="23">
        <v>8.5980000000000008</v>
      </c>
      <c r="H3" s="23">
        <v>28.03485375</v>
      </c>
      <c r="I3" s="23">
        <v>305.17846538999999</v>
      </c>
      <c r="J3" s="23">
        <v>0.61466290000000001</v>
      </c>
      <c r="K3" s="23">
        <v>50.690939999999998</v>
      </c>
      <c r="L3" s="23">
        <v>13.94138031</v>
      </c>
      <c r="M3" s="23">
        <v>19.47841038</v>
      </c>
      <c r="N3" s="23">
        <v>35.17204864</v>
      </c>
      <c r="O3" s="23">
        <v>160.37848246999999</v>
      </c>
      <c r="P3" s="23">
        <v>6.45</v>
      </c>
      <c r="Q3" s="23">
        <v>29.763999999999999</v>
      </c>
      <c r="R3" s="23">
        <v>2.6699539099999998</v>
      </c>
      <c r="S3" s="23">
        <v>42.031567899999999</v>
      </c>
      <c r="T3" s="23">
        <v>474.03371813000001</v>
      </c>
      <c r="U3" s="23">
        <v>96.363475500000007</v>
      </c>
      <c r="V3" s="23">
        <v>7.0694921099999997</v>
      </c>
      <c r="W3" s="23">
        <v>6.6939931599999998</v>
      </c>
      <c r="X3" s="23">
        <v>0</v>
      </c>
      <c r="Y3" s="23">
        <v>0.26367383999999999</v>
      </c>
      <c r="Z3" s="23">
        <v>12.098000000000001</v>
      </c>
      <c r="AA3" s="26"/>
    </row>
    <row r="4" spans="1:28" x14ac:dyDescent="0.25">
      <c r="A4" s="8">
        <v>2017</v>
      </c>
      <c r="B4" s="24">
        <v>70.051819870000003</v>
      </c>
      <c r="C4" s="24">
        <v>517.77372206999996</v>
      </c>
      <c r="D4" s="24">
        <v>8.8215479999999999E-2</v>
      </c>
      <c r="E4" s="24">
        <v>15.680999999999999</v>
      </c>
      <c r="F4" s="24">
        <v>36.877000000000002</v>
      </c>
      <c r="G4" s="24">
        <v>8.6739999999999995</v>
      </c>
      <c r="H4" s="24">
        <v>18.120163439999999</v>
      </c>
      <c r="I4" s="24">
        <v>389.23471970999998</v>
      </c>
      <c r="J4" s="24">
        <v>0.65299788000000003</v>
      </c>
      <c r="K4" s="24">
        <v>50.742040000000003</v>
      </c>
      <c r="L4" s="24">
        <v>14.09546233</v>
      </c>
      <c r="M4" s="24">
        <v>14.290648620000001</v>
      </c>
      <c r="N4" s="24">
        <v>23.224344519999999</v>
      </c>
      <c r="O4" s="24">
        <v>160.72145147000001</v>
      </c>
      <c r="P4" s="24">
        <v>6.4429999999999996</v>
      </c>
      <c r="Q4" s="24">
        <v>29.052</v>
      </c>
      <c r="R4" s="24">
        <v>2.6899026899999998</v>
      </c>
      <c r="S4" s="24">
        <v>40.09595968</v>
      </c>
      <c r="T4" s="24">
        <v>482.50162571999999</v>
      </c>
      <c r="U4" s="24">
        <v>97.568384120000005</v>
      </c>
      <c r="V4" s="24">
        <v>7.1790000000000003</v>
      </c>
      <c r="W4" s="24">
        <v>8.3834859700000006</v>
      </c>
      <c r="X4" s="24">
        <v>0</v>
      </c>
      <c r="Y4" s="24">
        <v>0.29090186000000001</v>
      </c>
      <c r="Z4" s="24">
        <v>12.196999999999999</v>
      </c>
      <c r="AA4" s="26"/>
      <c r="AB4" s="26"/>
    </row>
    <row r="5" spans="1:28" x14ac:dyDescent="0.25">
      <c r="A5" s="8">
        <v>2018</v>
      </c>
      <c r="B5" s="23">
        <v>60.73821736</v>
      </c>
      <c r="C5" s="23">
        <v>517.77372206999996</v>
      </c>
      <c r="D5" s="23">
        <v>0.19159119999999999</v>
      </c>
      <c r="E5" s="23">
        <v>14.18</v>
      </c>
      <c r="F5" s="23">
        <v>36.972000010000002</v>
      </c>
      <c r="G5" s="23">
        <v>8.6820000000000004</v>
      </c>
      <c r="H5" s="23">
        <v>9.4882885800000007</v>
      </c>
      <c r="I5" s="23">
        <v>431.48584477999998</v>
      </c>
      <c r="J5" s="23">
        <v>0.74526270999999999</v>
      </c>
      <c r="K5" s="23">
        <v>50.888629999999999</v>
      </c>
      <c r="L5" s="23">
        <v>14.28131278</v>
      </c>
      <c r="M5" s="23">
        <v>14.00593273</v>
      </c>
      <c r="N5" s="23">
        <v>20.159163110000001</v>
      </c>
      <c r="O5" s="23">
        <v>159.01807887999999</v>
      </c>
      <c r="P5" s="23">
        <v>6.444</v>
      </c>
      <c r="Q5" s="23">
        <v>29.367999999999999</v>
      </c>
      <c r="R5" s="23">
        <v>2.74610903</v>
      </c>
      <c r="S5" s="23">
        <v>39.167656559999998</v>
      </c>
      <c r="T5" s="23">
        <v>482.50162571999999</v>
      </c>
      <c r="U5" s="23">
        <v>93.027792730000002</v>
      </c>
      <c r="V5" s="23">
        <v>7.2050000000000001</v>
      </c>
      <c r="W5" s="23">
        <v>11.840843209999999</v>
      </c>
      <c r="X5" s="23">
        <v>0</v>
      </c>
      <c r="Y5" s="23">
        <v>0.37582649000000001</v>
      </c>
      <c r="Z5" s="23">
        <v>12.236000000000001</v>
      </c>
      <c r="AA5" s="26"/>
      <c r="AB5" s="26"/>
    </row>
    <row r="6" spans="1:28" x14ac:dyDescent="0.25">
      <c r="A6" s="8">
        <v>2019</v>
      </c>
      <c r="B6" s="24">
        <v>52.81771801</v>
      </c>
      <c r="C6" s="24">
        <v>517.77372213000001</v>
      </c>
      <c r="D6" s="24">
        <v>0.20028723000000001</v>
      </c>
      <c r="E6" s="24">
        <v>14.241</v>
      </c>
      <c r="F6" s="24">
        <v>37.081000000000003</v>
      </c>
      <c r="G6" s="24">
        <v>8.65</v>
      </c>
      <c r="H6" s="24">
        <v>9.5988148599999992</v>
      </c>
      <c r="I6" s="24">
        <v>440.17431497000001</v>
      </c>
      <c r="J6" s="24">
        <v>0.71417512000000005</v>
      </c>
      <c r="K6" s="24">
        <v>51.842849999999999</v>
      </c>
      <c r="L6" s="24">
        <v>14.14755937</v>
      </c>
      <c r="M6" s="24">
        <v>13.897903940000001</v>
      </c>
      <c r="N6" s="24">
        <v>20.382252099999999</v>
      </c>
      <c r="O6" s="24">
        <v>158.79675319</v>
      </c>
      <c r="P6" s="24">
        <v>6.4550000000000001</v>
      </c>
      <c r="Q6" s="24">
        <v>29.61</v>
      </c>
      <c r="R6" s="24">
        <v>2.5889440000000001</v>
      </c>
      <c r="S6" s="24">
        <v>40.398940179999997</v>
      </c>
      <c r="T6" s="24">
        <v>482.50162556999999</v>
      </c>
      <c r="U6" s="24">
        <v>89.158069929999996</v>
      </c>
      <c r="V6" s="24">
        <v>7.2930000000000001</v>
      </c>
      <c r="W6" s="24">
        <v>11.90880589</v>
      </c>
      <c r="X6" s="24">
        <v>0</v>
      </c>
      <c r="Y6" s="24">
        <v>0.30494591999999998</v>
      </c>
      <c r="Z6" s="24">
        <v>12.226000000000001</v>
      </c>
      <c r="AA6" s="26"/>
      <c r="AB6" s="26"/>
    </row>
    <row r="7" spans="1:28" x14ac:dyDescent="0.25">
      <c r="A7" s="8">
        <v>2020</v>
      </c>
      <c r="B7" s="23">
        <v>49.460013510000003</v>
      </c>
      <c r="C7" s="23">
        <v>564.84995305999996</v>
      </c>
      <c r="D7" s="23">
        <v>0.29003838999999998</v>
      </c>
      <c r="E7" s="23">
        <v>14.298999999999999</v>
      </c>
      <c r="F7" s="23">
        <v>37.183999999999997</v>
      </c>
      <c r="G7" s="23">
        <v>8.5760000000000005</v>
      </c>
      <c r="H7" s="23">
        <v>11.91872693</v>
      </c>
      <c r="I7" s="23">
        <v>479.07019462</v>
      </c>
      <c r="J7" s="23">
        <v>0.71650793000000002</v>
      </c>
      <c r="K7" s="23">
        <v>52.12556</v>
      </c>
      <c r="L7" s="23">
        <v>14.09896713</v>
      </c>
      <c r="M7" s="23">
        <v>13.863618049999999</v>
      </c>
      <c r="N7" s="23">
        <v>21.551682970000002</v>
      </c>
      <c r="O7" s="23">
        <v>158.64793015999999</v>
      </c>
      <c r="P7" s="23">
        <v>6.6420000000000003</v>
      </c>
      <c r="Q7" s="23">
        <v>35.477826120000003</v>
      </c>
      <c r="R7" s="23">
        <v>2.5586211300000001</v>
      </c>
      <c r="S7" s="23">
        <v>39.667852549999999</v>
      </c>
      <c r="T7" s="23">
        <v>526.1740552</v>
      </c>
      <c r="U7" s="23">
        <v>89.03810876</v>
      </c>
      <c r="V7" s="23">
        <v>7.375</v>
      </c>
      <c r="W7" s="23">
        <v>13.512908940000001</v>
      </c>
      <c r="X7" s="23">
        <v>0</v>
      </c>
      <c r="Y7" s="23">
        <v>0.36163092000000002</v>
      </c>
      <c r="Z7" s="23">
        <v>12.185</v>
      </c>
      <c r="AA7" s="26"/>
      <c r="AB7" s="26"/>
    </row>
    <row r="8" spans="1:28" x14ac:dyDescent="0.25">
      <c r="A8" s="8">
        <v>2021</v>
      </c>
      <c r="B8" s="24">
        <v>49.824707949999997</v>
      </c>
      <c r="C8" s="24">
        <v>569.65998471</v>
      </c>
      <c r="D8" s="24">
        <v>0.59712244999999997</v>
      </c>
      <c r="E8" s="24">
        <v>14.324999999999999</v>
      </c>
      <c r="F8" s="24">
        <v>37.270000009999997</v>
      </c>
      <c r="G8" s="24">
        <v>8.48</v>
      </c>
      <c r="H8" s="24">
        <v>16.319869820000001</v>
      </c>
      <c r="I8" s="24">
        <v>481.44600166999999</v>
      </c>
      <c r="J8" s="24">
        <v>0.76171467999999998</v>
      </c>
      <c r="K8" s="24">
        <v>52.365499999999997</v>
      </c>
      <c r="L8" s="24">
        <v>14.101245029999999</v>
      </c>
      <c r="M8" s="24">
        <v>13.59308014</v>
      </c>
      <c r="N8" s="24">
        <v>25.64059812</v>
      </c>
      <c r="O8" s="24">
        <v>158.37362504000001</v>
      </c>
      <c r="P8" s="24">
        <v>6.8230000000000004</v>
      </c>
      <c r="Q8" s="24">
        <v>35.423999999999999</v>
      </c>
      <c r="R8" s="24">
        <v>2.5714642699999999</v>
      </c>
      <c r="S8" s="24">
        <v>40.542805370000004</v>
      </c>
      <c r="T8" s="24">
        <v>530.59558317000005</v>
      </c>
      <c r="U8" s="24">
        <v>89.113926050000003</v>
      </c>
      <c r="V8" s="24">
        <v>7.4530000000000003</v>
      </c>
      <c r="W8" s="24">
        <v>16.817560870000001</v>
      </c>
      <c r="X8" s="24">
        <v>0</v>
      </c>
      <c r="Y8" s="24">
        <v>0.49369132999999998</v>
      </c>
      <c r="Z8" s="24">
        <v>12.121</v>
      </c>
      <c r="AA8" s="26"/>
      <c r="AB8" s="26"/>
    </row>
    <row r="9" spans="1:28" x14ac:dyDescent="0.25">
      <c r="A9" s="8">
        <v>2022</v>
      </c>
      <c r="B9" s="23">
        <v>54.042570419999997</v>
      </c>
      <c r="C9" s="23">
        <v>569.68954514999996</v>
      </c>
      <c r="D9" s="23">
        <v>0.80494781999999998</v>
      </c>
      <c r="E9" s="23">
        <v>14.34</v>
      </c>
      <c r="F9" s="23">
        <v>37.486000009999998</v>
      </c>
      <c r="G9" s="23">
        <v>8.4489999999999998</v>
      </c>
      <c r="H9" s="23">
        <v>19.36221767</v>
      </c>
      <c r="I9" s="23">
        <v>481.44600166999999</v>
      </c>
      <c r="J9" s="23">
        <v>0.87539237000000003</v>
      </c>
      <c r="K9" s="23">
        <v>52.736379999999997</v>
      </c>
      <c r="L9" s="23">
        <v>14.14152226</v>
      </c>
      <c r="M9" s="23">
        <v>14.47429299</v>
      </c>
      <c r="N9" s="23">
        <v>29.943045550000001</v>
      </c>
      <c r="O9" s="23">
        <v>157.65272336000001</v>
      </c>
      <c r="P9" s="23">
        <v>7.0110000000000001</v>
      </c>
      <c r="Q9" s="23">
        <v>32.911000000000001</v>
      </c>
      <c r="R9" s="23">
        <v>2.5922794100000002</v>
      </c>
      <c r="S9" s="23">
        <v>40.112853229999999</v>
      </c>
      <c r="T9" s="23">
        <v>530.55162276999999</v>
      </c>
      <c r="U9" s="23">
        <v>91.451195470000002</v>
      </c>
      <c r="V9" s="23">
        <v>7.5259999999999998</v>
      </c>
      <c r="W9" s="23">
        <v>24.482346969999998</v>
      </c>
      <c r="X9" s="23">
        <v>0</v>
      </c>
      <c r="Y9" s="23">
        <v>1.1906492</v>
      </c>
      <c r="Z9" s="23">
        <v>12.121</v>
      </c>
      <c r="AA9" s="26"/>
      <c r="AB9" s="26"/>
    </row>
    <row r="10" spans="1:28" x14ac:dyDescent="0.25">
      <c r="A10" s="8">
        <v>2023</v>
      </c>
      <c r="B10" s="24">
        <v>60.593983129999998</v>
      </c>
      <c r="C10" s="24">
        <v>569.71910560000003</v>
      </c>
      <c r="D10" s="24">
        <v>0.64282978000000002</v>
      </c>
      <c r="E10" s="24">
        <v>14.375999999999999</v>
      </c>
      <c r="F10" s="24">
        <v>37.79900001</v>
      </c>
      <c r="G10" s="24">
        <v>8.4930000000000003</v>
      </c>
      <c r="H10" s="24">
        <v>19.937055139999998</v>
      </c>
      <c r="I10" s="24">
        <v>481.09496511999998</v>
      </c>
      <c r="J10" s="24">
        <v>1.3817810500000001</v>
      </c>
      <c r="K10" s="24">
        <v>53.12079</v>
      </c>
      <c r="L10" s="24">
        <v>14.33632749</v>
      </c>
      <c r="M10" s="24">
        <v>14.093860899999999</v>
      </c>
      <c r="N10" s="24">
        <v>30.14221637</v>
      </c>
      <c r="O10" s="24">
        <v>158.34189334000001</v>
      </c>
      <c r="P10" s="24">
        <v>7.0460000000000003</v>
      </c>
      <c r="Q10" s="24">
        <v>33.176000000000002</v>
      </c>
      <c r="R10" s="24">
        <v>2.6774770700000001</v>
      </c>
      <c r="S10" s="24">
        <v>40.010251969999999</v>
      </c>
      <c r="T10" s="24">
        <v>530.50766254999996</v>
      </c>
      <c r="U10" s="24">
        <v>98.095110120000001</v>
      </c>
      <c r="V10" s="24">
        <v>7.5949999999999998</v>
      </c>
      <c r="W10" s="24">
        <v>38.824825179999998</v>
      </c>
      <c r="X10" s="24">
        <v>0</v>
      </c>
      <c r="Y10" s="24">
        <v>2.9329156900000002</v>
      </c>
      <c r="Z10" s="24">
        <v>12.183</v>
      </c>
      <c r="AA10" s="26"/>
      <c r="AB10" s="26"/>
    </row>
    <row r="11" spans="1:28" x14ac:dyDescent="0.25">
      <c r="A11" s="8">
        <v>2024</v>
      </c>
      <c r="B11" s="23">
        <v>64.679883570000001</v>
      </c>
      <c r="C11" s="23">
        <v>571.27338493000002</v>
      </c>
      <c r="D11" s="23">
        <v>0.44574646000000001</v>
      </c>
      <c r="E11" s="23">
        <v>14.484999999999999</v>
      </c>
      <c r="F11" s="23">
        <v>38.191000000000003</v>
      </c>
      <c r="G11" s="23">
        <v>8.5869999999999997</v>
      </c>
      <c r="H11" s="23">
        <v>19.563280930000001</v>
      </c>
      <c r="I11" s="23">
        <v>482.38314597999999</v>
      </c>
      <c r="J11" s="23">
        <v>1.6188459100000001</v>
      </c>
      <c r="K11" s="23">
        <v>53.506480000000003</v>
      </c>
      <c r="L11" s="23">
        <v>14.40547426</v>
      </c>
      <c r="M11" s="23">
        <v>13.99712961</v>
      </c>
      <c r="N11" s="23">
        <v>26.513452210000001</v>
      </c>
      <c r="O11" s="23">
        <v>159.60420490000001</v>
      </c>
      <c r="P11" s="23">
        <v>7.0839999999999996</v>
      </c>
      <c r="Q11" s="23">
        <v>32.959000000000003</v>
      </c>
      <c r="R11" s="23">
        <v>2.68783686</v>
      </c>
      <c r="S11" s="23">
        <v>40.738082589999998</v>
      </c>
      <c r="T11" s="23">
        <v>531.88348900000005</v>
      </c>
      <c r="U11" s="23">
        <v>101.48296768</v>
      </c>
      <c r="V11" s="23">
        <v>7.66</v>
      </c>
      <c r="W11" s="23">
        <v>51.199562440000001</v>
      </c>
      <c r="X11" s="23">
        <v>0</v>
      </c>
      <c r="Y11" s="23">
        <v>3.1069007399999999</v>
      </c>
      <c r="Z11" s="23">
        <v>12.289</v>
      </c>
      <c r="AA11" s="26"/>
      <c r="AB11" s="26"/>
    </row>
    <row r="12" spans="1:28" x14ac:dyDescent="0.25">
      <c r="A12" s="8">
        <v>2025</v>
      </c>
      <c r="B12" s="24">
        <v>69.760206609999997</v>
      </c>
      <c r="C12" s="24">
        <v>569.77822665999997</v>
      </c>
      <c r="D12" s="24">
        <v>0.50258736999999998</v>
      </c>
      <c r="E12" s="24">
        <v>14.589</v>
      </c>
      <c r="F12" s="24">
        <v>38.594000010000002</v>
      </c>
      <c r="G12" s="24">
        <v>8.6850000000000005</v>
      </c>
      <c r="H12" s="24">
        <v>20.958957340000001</v>
      </c>
      <c r="I12" s="24">
        <v>480.38712170000002</v>
      </c>
      <c r="J12" s="24">
        <v>2.18740683</v>
      </c>
      <c r="K12" s="24">
        <v>53.91263</v>
      </c>
      <c r="L12" s="24">
        <v>14.379012250000001</v>
      </c>
      <c r="M12" s="24">
        <v>14.056706220000001</v>
      </c>
      <c r="N12" s="24">
        <v>28.64510546</v>
      </c>
      <c r="O12" s="24">
        <v>161.08693374000001</v>
      </c>
      <c r="P12" s="24">
        <v>7.1219999999999999</v>
      </c>
      <c r="Q12" s="24">
        <v>33.262</v>
      </c>
      <c r="R12" s="24">
        <v>2.6175773599999999</v>
      </c>
      <c r="S12" s="24">
        <v>40.475478449999997</v>
      </c>
      <c r="T12" s="24">
        <v>530.59558317000005</v>
      </c>
      <c r="U12" s="24">
        <v>110.48185755999999</v>
      </c>
      <c r="V12" s="24">
        <v>7.7210000000000001</v>
      </c>
      <c r="W12" s="24">
        <v>56.461029269999997</v>
      </c>
      <c r="X12" s="24">
        <v>2.6177539699999999</v>
      </c>
      <c r="Y12" s="24">
        <v>2.9839808300000001</v>
      </c>
      <c r="Z12" s="24">
        <v>12.4</v>
      </c>
      <c r="AA12" s="26"/>
      <c r="AB12" s="26"/>
    </row>
    <row r="13" spans="1:28" x14ac:dyDescent="0.25">
      <c r="A13" s="8">
        <v>2026</v>
      </c>
      <c r="B13" s="23">
        <v>71.217212119999999</v>
      </c>
      <c r="C13" s="23">
        <v>569.80778711000005</v>
      </c>
      <c r="D13" s="23">
        <v>0.58283446000000005</v>
      </c>
      <c r="E13" s="23">
        <v>14.685</v>
      </c>
      <c r="F13" s="23">
        <v>38.984999999999999</v>
      </c>
      <c r="G13" s="23">
        <v>8.7829999999999995</v>
      </c>
      <c r="H13" s="23">
        <v>22.081693909999998</v>
      </c>
      <c r="I13" s="23">
        <v>478.28667302000002</v>
      </c>
      <c r="J13" s="23">
        <v>2.27326045</v>
      </c>
      <c r="K13" s="23">
        <v>54.33934</v>
      </c>
      <c r="L13" s="23">
        <v>14.37742969</v>
      </c>
      <c r="M13" s="23">
        <v>14.60418456</v>
      </c>
      <c r="N13" s="23">
        <v>31.021174609999999</v>
      </c>
      <c r="O13" s="23">
        <v>161.52749279</v>
      </c>
      <c r="P13" s="23">
        <v>7.1589999999999998</v>
      </c>
      <c r="Q13" s="23">
        <v>33.545999999999999</v>
      </c>
      <c r="R13" s="23">
        <v>2.65354812</v>
      </c>
      <c r="S13" s="23">
        <v>40.683655109999997</v>
      </c>
      <c r="T13" s="23">
        <v>530.55162276999999</v>
      </c>
      <c r="U13" s="23">
        <v>119.89165546</v>
      </c>
      <c r="V13" s="23">
        <v>7.7789999999999999</v>
      </c>
      <c r="W13" s="23">
        <v>57.247987799999997</v>
      </c>
      <c r="X13" s="23">
        <v>204.95791641</v>
      </c>
      <c r="Y13" s="23">
        <v>2.2336118200000001</v>
      </c>
      <c r="Z13" s="23">
        <v>12.510999999999999</v>
      </c>
      <c r="AA13" s="26"/>
      <c r="AB13" s="26"/>
    </row>
    <row r="14" spans="1:28" x14ac:dyDescent="0.25">
      <c r="A14" s="8">
        <v>2027</v>
      </c>
      <c r="B14" s="24">
        <v>73.039903469999999</v>
      </c>
      <c r="C14" s="24">
        <v>569.83734755</v>
      </c>
      <c r="D14" s="24">
        <v>0.70183793999999999</v>
      </c>
      <c r="E14" s="24">
        <v>14.781000000000001</v>
      </c>
      <c r="F14" s="24">
        <v>39.392000000000003</v>
      </c>
      <c r="G14" s="24">
        <v>8.8780000000000001</v>
      </c>
      <c r="H14" s="24">
        <v>22.71540078</v>
      </c>
      <c r="I14" s="24">
        <v>478.28667302000002</v>
      </c>
      <c r="J14" s="24">
        <v>2.5218933200000002</v>
      </c>
      <c r="K14" s="24">
        <v>54.775120000000001</v>
      </c>
      <c r="L14" s="24">
        <v>14.39643478</v>
      </c>
      <c r="M14" s="24">
        <v>15.54528569</v>
      </c>
      <c r="N14" s="24">
        <v>33.801293889999997</v>
      </c>
      <c r="O14" s="24">
        <v>162.08839420000001</v>
      </c>
      <c r="P14" s="24">
        <v>7.1989999999999998</v>
      </c>
      <c r="Q14" s="24">
        <v>33.856000000000002</v>
      </c>
      <c r="R14" s="24">
        <v>2.6471180599999999</v>
      </c>
      <c r="S14" s="24">
        <v>41.380933419999998</v>
      </c>
      <c r="T14" s="24">
        <v>530.50766254999996</v>
      </c>
      <c r="U14" s="24">
        <v>126.67243642</v>
      </c>
      <c r="V14" s="24">
        <v>7.8330000000000002</v>
      </c>
      <c r="W14" s="24">
        <v>58.081501879999998</v>
      </c>
      <c r="X14" s="24">
        <v>253.81252153</v>
      </c>
      <c r="Y14" s="24">
        <v>2.0402892600000002</v>
      </c>
      <c r="Z14" s="24">
        <v>12.618</v>
      </c>
      <c r="AA14" s="26"/>
      <c r="AB14" s="26"/>
    </row>
    <row r="15" spans="1:28" x14ac:dyDescent="0.25">
      <c r="A15" s="8">
        <v>2028</v>
      </c>
      <c r="B15" s="23">
        <v>74.890125150000003</v>
      </c>
      <c r="C15" s="23">
        <v>571.39195083000004</v>
      </c>
      <c r="D15" s="23">
        <v>0.67896679999999998</v>
      </c>
      <c r="E15" s="23">
        <v>14.875</v>
      </c>
      <c r="F15" s="23">
        <v>39.802999999999997</v>
      </c>
      <c r="G15" s="23">
        <v>8.968</v>
      </c>
      <c r="H15" s="23">
        <v>22.258624229999999</v>
      </c>
      <c r="I15" s="23">
        <v>479.56715975999998</v>
      </c>
      <c r="J15" s="23">
        <v>3.5687416600000001</v>
      </c>
      <c r="K15" s="23">
        <v>55.201169999999998</v>
      </c>
      <c r="L15" s="23">
        <v>14.332342799999999</v>
      </c>
      <c r="M15" s="23">
        <v>15.54897325</v>
      </c>
      <c r="N15" s="23">
        <v>33.62405468</v>
      </c>
      <c r="O15" s="23">
        <v>162.35979709</v>
      </c>
      <c r="P15" s="23">
        <v>7.24</v>
      </c>
      <c r="Q15" s="23">
        <v>34.162999999999997</v>
      </c>
      <c r="R15" s="23">
        <v>2.5652959599999998</v>
      </c>
      <c r="S15" s="23">
        <v>41.191121920000001</v>
      </c>
      <c r="T15" s="23">
        <v>531.88348900000005</v>
      </c>
      <c r="U15" s="23">
        <v>132.32952305000001</v>
      </c>
      <c r="V15" s="23">
        <v>7.883</v>
      </c>
      <c r="W15" s="23">
        <v>61.340484910000001</v>
      </c>
      <c r="X15" s="23">
        <v>254.4917806</v>
      </c>
      <c r="Y15" s="23">
        <v>1.97114027</v>
      </c>
      <c r="Z15" s="23">
        <v>12.72</v>
      </c>
      <c r="AA15" s="26"/>
      <c r="AB15" s="26"/>
    </row>
    <row r="16" spans="1:28" x14ac:dyDescent="0.25">
      <c r="A16" s="8">
        <v>2029</v>
      </c>
      <c r="B16" s="24">
        <v>77.918750509999995</v>
      </c>
      <c r="C16" s="24">
        <v>569.89646861999995</v>
      </c>
      <c r="D16" s="24">
        <v>0.71348064</v>
      </c>
      <c r="E16" s="24">
        <v>14.964</v>
      </c>
      <c r="F16" s="24">
        <v>40.225999999999999</v>
      </c>
      <c r="G16" s="24">
        <v>9.0579999999999998</v>
      </c>
      <c r="H16" s="24">
        <v>22.447919890000001</v>
      </c>
      <c r="I16" s="24">
        <v>478.28667302000002</v>
      </c>
      <c r="J16" s="24">
        <v>4.5512987100000002</v>
      </c>
      <c r="K16" s="24">
        <v>55.644970000000001</v>
      </c>
      <c r="L16" s="24">
        <v>14.36117076</v>
      </c>
      <c r="M16" s="24">
        <v>15.295752269999999</v>
      </c>
      <c r="N16" s="24">
        <v>34.30771876</v>
      </c>
      <c r="O16" s="24">
        <v>163.56398005</v>
      </c>
      <c r="P16" s="24">
        <v>7.282</v>
      </c>
      <c r="Q16" s="24">
        <v>34.465000000000003</v>
      </c>
      <c r="R16" s="24">
        <v>2.55915472</v>
      </c>
      <c r="S16" s="24">
        <v>41.492365710000001</v>
      </c>
      <c r="T16" s="24">
        <v>533.21333722999998</v>
      </c>
      <c r="U16" s="24">
        <v>139.75309147999999</v>
      </c>
      <c r="V16" s="24">
        <v>7.9290000000000003</v>
      </c>
      <c r="W16" s="24">
        <v>65.041237800000005</v>
      </c>
      <c r="X16" s="24">
        <v>251.01892624000001</v>
      </c>
      <c r="Y16" s="24">
        <v>2.37268246</v>
      </c>
      <c r="Z16" s="24">
        <v>12.821999999999999</v>
      </c>
      <c r="AA16" s="26"/>
      <c r="AB16" s="26"/>
    </row>
    <row r="17" spans="1:28" x14ac:dyDescent="0.25">
      <c r="A17" s="8">
        <v>2030</v>
      </c>
      <c r="B17" s="23">
        <v>81.217940209999995</v>
      </c>
      <c r="C17" s="23">
        <v>569.92602906000002</v>
      </c>
      <c r="D17" s="23">
        <v>0.84336951999999998</v>
      </c>
      <c r="E17" s="23">
        <v>15.061</v>
      </c>
      <c r="F17" s="23">
        <v>40.664999999999999</v>
      </c>
      <c r="G17" s="23">
        <v>9.1549999999999994</v>
      </c>
      <c r="H17" s="23">
        <v>23.556285119999998</v>
      </c>
      <c r="I17" s="23">
        <v>477.31692733</v>
      </c>
      <c r="J17" s="23">
        <v>6.6142760599999999</v>
      </c>
      <c r="K17" s="23">
        <v>56.099359999999997</v>
      </c>
      <c r="L17" s="23">
        <v>14.415772779999999</v>
      </c>
      <c r="M17" s="23">
        <v>14.849777619999999</v>
      </c>
      <c r="N17" s="23">
        <v>38.235700440000002</v>
      </c>
      <c r="O17" s="23">
        <v>164.86646604000001</v>
      </c>
      <c r="P17" s="23">
        <v>7.327</v>
      </c>
      <c r="Q17" s="23">
        <v>34.781999999999996</v>
      </c>
      <c r="R17" s="23">
        <v>2.5428580900000002</v>
      </c>
      <c r="S17" s="23">
        <v>41.400784270000003</v>
      </c>
      <c r="T17" s="23">
        <v>533.16937677999999</v>
      </c>
      <c r="U17" s="23">
        <v>148.85511937999999</v>
      </c>
      <c r="V17" s="23">
        <v>7.9729999999999999</v>
      </c>
      <c r="W17" s="23">
        <v>67.043389090000005</v>
      </c>
      <c r="X17" s="23">
        <v>251.01892624000001</v>
      </c>
      <c r="Y17" s="23">
        <v>2.5806479800000002</v>
      </c>
      <c r="Z17" s="23">
        <v>12.930999999999999</v>
      </c>
      <c r="AA17" s="26"/>
      <c r="AB17" s="26"/>
    </row>
    <row r="18" spans="1:28" x14ac:dyDescent="0.25">
      <c r="A18" s="8">
        <v>2031</v>
      </c>
      <c r="B18" s="24">
        <v>81.894174000000007</v>
      </c>
      <c r="C18" s="24">
        <v>569.95558946000006</v>
      </c>
      <c r="D18" s="24">
        <v>0.9631786</v>
      </c>
      <c r="E18" s="24">
        <v>15.17</v>
      </c>
      <c r="F18" s="24">
        <v>41.11</v>
      </c>
      <c r="G18" s="24">
        <v>9.2579999999999991</v>
      </c>
      <c r="H18" s="24">
        <v>24.339296180000002</v>
      </c>
      <c r="I18" s="24">
        <v>474.43931237999999</v>
      </c>
      <c r="J18" s="24">
        <v>6.28042444</v>
      </c>
      <c r="K18" s="24">
        <v>56.595869999999998</v>
      </c>
      <c r="L18" s="24">
        <v>14.40636437</v>
      </c>
      <c r="M18" s="24">
        <v>14.6577777</v>
      </c>
      <c r="N18" s="24">
        <v>41.658631659999998</v>
      </c>
      <c r="O18" s="24">
        <v>165.43181772</v>
      </c>
      <c r="P18" s="24">
        <v>7.3730000000000002</v>
      </c>
      <c r="Q18" s="24">
        <v>35.101999999999997</v>
      </c>
      <c r="R18" s="24">
        <v>2.5277671499999999</v>
      </c>
      <c r="S18" s="24">
        <v>42.040303299999998</v>
      </c>
      <c r="T18" s="24">
        <v>533.12541639000005</v>
      </c>
      <c r="U18" s="24">
        <v>157.04496488000001</v>
      </c>
      <c r="V18" s="24">
        <v>8.02</v>
      </c>
      <c r="W18" s="24">
        <v>68.028635600000001</v>
      </c>
      <c r="X18" s="24">
        <v>251.01892624000001</v>
      </c>
      <c r="Y18" s="24">
        <v>2.42715024</v>
      </c>
      <c r="Z18" s="24">
        <v>13.044</v>
      </c>
      <c r="AA18" s="26"/>
      <c r="AB18" s="26"/>
    </row>
    <row r="19" spans="1:28" x14ac:dyDescent="0.25">
      <c r="A19" s="8">
        <v>2032</v>
      </c>
      <c r="B19" s="23">
        <v>84.364796900000002</v>
      </c>
      <c r="C19" s="23">
        <v>571.51051686999995</v>
      </c>
      <c r="D19" s="23">
        <v>1.0983854</v>
      </c>
      <c r="E19" s="23">
        <v>15.288</v>
      </c>
      <c r="F19" s="23">
        <v>41.569000010000003</v>
      </c>
      <c r="G19" s="23">
        <v>9.3699999999999992</v>
      </c>
      <c r="H19" s="23">
        <v>25.528386250000001</v>
      </c>
      <c r="I19" s="23">
        <v>475.70925857999998</v>
      </c>
      <c r="J19" s="23">
        <v>6.9626129900000002</v>
      </c>
      <c r="K19" s="23">
        <v>57.090130000000002</v>
      </c>
      <c r="L19" s="23">
        <v>14.453809120000001</v>
      </c>
      <c r="M19" s="23">
        <v>14.842650600000001</v>
      </c>
      <c r="N19" s="23">
        <v>46.408757350000002</v>
      </c>
      <c r="O19" s="23">
        <v>166.72948901999999</v>
      </c>
      <c r="P19" s="23">
        <v>7.4219999999999997</v>
      </c>
      <c r="Q19" s="23">
        <v>35.436999999999998</v>
      </c>
      <c r="R19" s="23">
        <v>2.5422968799999999</v>
      </c>
      <c r="S19" s="23">
        <v>41.906161439999998</v>
      </c>
      <c r="T19" s="23">
        <v>534.49848723000002</v>
      </c>
      <c r="U19" s="23">
        <v>166.28816601</v>
      </c>
      <c r="V19" s="23">
        <v>8.0660000000000007</v>
      </c>
      <c r="W19" s="23">
        <v>69.501015679999995</v>
      </c>
      <c r="X19" s="23">
        <v>251.70045916999999</v>
      </c>
      <c r="Y19" s="23">
        <v>2.4932970499999998</v>
      </c>
      <c r="Z19" s="23">
        <v>13.164999999999999</v>
      </c>
      <c r="AA19" s="26"/>
      <c r="AB19" s="26"/>
    </row>
    <row r="20" spans="1:28" x14ac:dyDescent="0.25">
      <c r="A20" s="8">
        <v>2033</v>
      </c>
      <c r="B20" s="24">
        <v>88.549881409999998</v>
      </c>
      <c r="C20" s="24">
        <v>570.01471047999996</v>
      </c>
      <c r="D20" s="24">
        <v>1.2698627</v>
      </c>
      <c r="E20" s="24">
        <v>15.404999999999999</v>
      </c>
      <c r="F20" s="24">
        <v>42.042999999999999</v>
      </c>
      <c r="G20" s="24">
        <v>9.4860000000000007</v>
      </c>
      <c r="H20" s="24">
        <v>26.9398233</v>
      </c>
      <c r="I20" s="24">
        <v>474.43931237999999</v>
      </c>
      <c r="J20" s="24">
        <v>8.2216691900000001</v>
      </c>
      <c r="K20" s="24">
        <v>57.588320000000003</v>
      </c>
      <c r="L20" s="24">
        <v>14.47471664</v>
      </c>
      <c r="M20" s="24">
        <v>16.419305479999998</v>
      </c>
      <c r="N20" s="24">
        <v>52.836065849999997</v>
      </c>
      <c r="O20" s="24">
        <v>168.4741209</v>
      </c>
      <c r="P20" s="24">
        <v>7.4720000000000004</v>
      </c>
      <c r="Q20" s="24">
        <v>35.783999999999999</v>
      </c>
      <c r="R20" s="24">
        <v>2.5476397300000002</v>
      </c>
      <c r="S20" s="24">
        <v>42.596845829999999</v>
      </c>
      <c r="T20" s="24">
        <v>533.03749594999999</v>
      </c>
      <c r="U20" s="24">
        <v>177.68030354999999</v>
      </c>
      <c r="V20" s="24">
        <v>8.1110000000000007</v>
      </c>
      <c r="W20" s="24">
        <v>70.923764239999997</v>
      </c>
      <c r="X20" s="24">
        <v>251.01892624000001</v>
      </c>
      <c r="Y20" s="24">
        <v>3.0118163299999998</v>
      </c>
      <c r="Z20" s="24">
        <v>13.292</v>
      </c>
      <c r="AA20" s="26"/>
      <c r="AB20" s="26"/>
    </row>
    <row r="21" spans="1:28" x14ac:dyDescent="0.25">
      <c r="A21" s="8">
        <v>2034</v>
      </c>
      <c r="B21" s="23">
        <v>93.18256049</v>
      </c>
      <c r="C21" s="23">
        <v>570.04427093000004</v>
      </c>
      <c r="D21" s="23">
        <v>1.3826068300000001</v>
      </c>
      <c r="E21" s="23">
        <v>15.522</v>
      </c>
      <c r="F21" s="23">
        <v>42.517000000000003</v>
      </c>
      <c r="G21" s="23">
        <v>9.6010000000000009</v>
      </c>
      <c r="H21" s="23">
        <v>27.85240641</v>
      </c>
      <c r="I21" s="23">
        <v>474.43931237999999</v>
      </c>
      <c r="J21" s="23">
        <v>10.97302919</v>
      </c>
      <c r="K21" s="23">
        <v>58.107970000000002</v>
      </c>
      <c r="L21" s="23">
        <v>14.58345514</v>
      </c>
      <c r="M21" s="23">
        <v>16.661758330000001</v>
      </c>
      <c r="N21" s="23">
        <v>57.197942480000002</v>
      </c>
      <c r="O21" s="23">
        <v>172.27350292</v>
      </c>
      <c r="P21" s="23">
        <v>7.5389999999999997</v>
      </c>
      <c r="Q21" s="23">
        <v>36.131999999999998</v>
      </c>
      <c r="R21" s="23">
        <v>2.5887019599999999</v>
      </c>
      <c r="S21" s="23">
        <v>42.383200330000001</v>
      </c>
      <c r="T21" s="23">
        <v>532.99353545999998</v>
      </c>
      <c r="U21" s="23">
        <v>190.32633974000001</v>
      </c>
      <c r="V21" s="23">
        <v>8.1549999999999994</v>
      </c>
      <c r="W21" s="23">
        <v>71.664813609999996</v>
      </c>
      <c r="X21" s="23">
        <v>251.01892624000001</v>
      </c>
      <c r="Y21" s="23">
        <v>3.8418028799999999</v>
      </c>
      <c r="Z21" s="23">
        <v>13.417999999999999</v>
      </c>
      <c r="AA21" s="26"/>
      <c r="AB21" s="26"/>
    </row>
    <row r="22" spans="1:28" x14ac:dyDescent="0.25">
      <c r="A22" s="8">
        <v>2035</v>
      </c>
      <c r="B22" s="24">
        <v>91.437361569999993</v>
      </c>
      <c r="C22" s="24">
        <v>570.07383155000002</v>
      </c>
      <c r="D22" s="24">
        <v>1.4358527000000001</v>
      </c>
      <c r="E22" s="24">
        <v>15.638999999999999</v>
      </c>
      <c r="F22" s="24">
        <v>42.990000010000003</v>
      </c>
      <c r="G22" s="24">
        <v>9.7110000000000003</v>
      </c>
      <c r="H22" s="24">
        <v>28.286750210000001</v>
      </c>
      <c r="I22" s="24">
        <v>474.43931237999999</v>
      </c>
      <c r="J22" s="24">
        <v>9.7047298600000005</v>
      </c>
      <c r="K22" s="24">
        <v>58.624310000000001</v>
      </c>
      <c r="L22" s="24">
        <v>14.63328519</v>
      </c>
      <c r="M22" s="24">
        <v>15.33500521</v>
      </c>
      <c r="N22" s="24">
        <v>59.163558430000002</v>
      </c>
      <c r="O22" s="24">
        <v>172.55333536000001</v>
      </c>
      <c r="P22" s="24">
        <v>7.6059999999999999</v>
      </c>
      <c r="Q22" s="24">
        <v>36.482999999999997</v>
      </c>
      <c r="R22" s="24">
        <v>2.6032685</v>
      </c>
      <c r="S22" s="24">
        <v>42.459636529999997</v>
      </c>
      <c r="T22" s="24">
        <v>532.54348486000004</v>
      </c>
      <c r="U22" s="24">
        <v>200.73327384000001</v>
      </c>
      <c r="V22" s="24">
        <v>8.1969999999999992</v>
      </c>
      <c r="W22" s="24">
        <v>71.928796250000005</v>
      </c>
      <c r="X22" s="24">
        <v>251.01892624000001</v>
      </c>
      <c r="Y22">
        <v>8.0339191000000003</v>
      </c>
      <c r="Z22" s="24">
        <v>13.536</v>
      </c>
      <c r="AA22" s="26"/>
      <c r="AB22" s="26"/>
    </row>
    <row r="23" spans="1:28" x14ac:dyDescent="0.25">
      <c r="A23" s="25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PLAN-30-9842</_dlc_DocId>
    <_dlc_DocIdUrl xmlns="a14523ce-dede-483e-883a-2d83261080bd">
      <Url>http://sharedocs/sites/planning/mm/_layouts/15/DocIdRedir.aspx?ID=PLAN-30-9842</Url>
      <Description>PLAN-30-9842</Description>
    </_dlc_DocIdUrl>
  </documentManagement>
</p:properties>
</file>

<file path=customXml/itemProps1.xml><?xml version="1.0" encoding="utf-8"?>
<ds:datastoreItem xmlns:ds="http://schemas.openxmlformats.org/officeDocument/2006/customXml" ds:itemID="{9CB40977-0247-4E34-8E5C-77671D13A1BC}"/>
</file>

<file path=customXml/itemProps2.xml><?xml version="1.0" encoding="utf-8"?>
<ds:datastoreItem xmlns:ds="http://schemas.openxmlformats.org/officeDocument/2006/customXml" ds:itemID="{B4187AD0-23FD-4E19-AFD9-3495B6CD6C69}"/>
</file>

<file path=customXml/itemProps3.xml><?xml version="1.0" encoding="utf-8"?>
<ds:datastoreItem xmlns:ds="http://schemas.openxmlformats.org/officeDocument/2006/customXml" ds:itemID="{CD350893-2070-4748-82FD-DB500264F231}"/>
</file>

<file path=customXml/itemProps4.xml><?xml version="1.0" encoding="utf-8"?>
<ds:datastoreItem xmlns:ds="http://schemas.openxmlformats.org/officeDocument/2006/customXml" ds:itemID="{049C88AC-6985-4FE3-AE04-D76572A0C5AE}"/>
</file>

<file path=customXml/itemProps5.xml><?xml version="1.0" encoding="utf-8"?>
<ds:datastoreItem xmlns:ds="http://schemas.openxmlformats.org/officeDocument/2006/customXml" ds:itemID="{9EE4E71E-F38B-4C6E-BD0D-2A15F0F38373}"/>
</file>

<file path=customXml/itemProps6.xml><?xml version="1.0" encoding="utf-8"?>
<ds:datastoreItem xmlns:ds="http://schemas.openxmlformats.org/officeDocument/2006/customXml" ds:itemID="{3EBBBAB2-206B-493B-BF90-691D57E8228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2016-03-09T07:19:13Z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26ffa03c-4643-4b07-8c35-626d4e37b770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