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9.xml" ContentType="application/vnd.ms-office.chartcolorstyle+xml"/>
  <Override PartName="/xl/drawings/drawing1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worksheets/sheet1.xml" ContentType="application/vnd.openxmlformats-officedocument.spreadsheetml.worksheet+xml"/>
  <Override PartName="/xl/charts/style9.xml" ContentType="application/vnd.ms-office.chartstyle+xml"/>
  <Override PartName="/xl/drawings/drawing9.xml" ContentType="application/vnd.openxmlformats-officedocument.drawing+xml"/>
  <Override PartName="/xl/charts/style1.xml" ContentType="application/vnd.ms-office.chartstyle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olors1.xml" ContentType="application/vnd.ms-office.chartcolorstyle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olors6.xml" ContentType="application/vnd.ms-office.chartcolorstyle+xml"/>
  <Override PartName="/xl/drawings/drawing8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style6.xml" ContentType="application/vnd.ms-office.chartstyle+xml"/>
  <Override PartName="/xl/charts/chart9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hart6.xml" ContentType="application/vnd.openxmlformats-officedocument.drawingml.chart+xml"/>
  <Override PartName="/xl/drawings/drawing7.xml" ContentType="application/vnd.openxmlformats-officedocument.drawing+xml"/>
  <Override PartName="/xl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A:\GSOO\2016 GSOO\2016_GSOO_Reporting\Production Results - Final\"/>
    </mc:Choice>
  </mc:AlternateContent>
  <bookViews>
    <workbookView xWindow="3390" yWindow="0" windowWidth="13125" windowHeight="6105"/>
  </bookViews>
  <sheets>
    <sheet name="Overview" sheetId="13" r:id="rId1"/>
    <sheet name="Link Pipeline Details" sheetId="14" r:id="rId2"/>
    <sheet name="Results Summary" sheetId="23" r:id="rId3"/>
    <sheet name="Potential shortfalls" sheetId="21" r:id="rId4"/>
    <sheet name="Reserves Fields Summary" sheetId="28" r:id="rId5"/>
    <sheet name="Reserves Fields" sheetId="24" r:id="rId6"/>
    <sheet name="Reserves Facility Summary" sheetId="29" r:id="rId7"/>
    <sheet name="Pipeline Utilisation" sheetId="6" r:id="rId8"/>
    <sheet name="Pipeline Capacity" sheetId="17" r:id="rId9"/>
    <sheet name="Processing Utilisation" sheetId="9" r:id="rId10"/>
    <sheet name="Processing Capacity" sheetId="10" r:id="rId11"/>
    <sheet name="Demand" sheetId="11" r:id="rId12"/>
  </sheets>
  <definedNames>
    <definedName name="_xlnm._FilterDatabase" localSheetId="5" hidden="1">'Reserves Fields'!$A$2:$U$54</definedName>
  </definedNames>
  <calcPr calcId="152511"/>
</workbook>
</file>

<file path=xl/sharedStrings.xml><?xml version="1.0" encoding="utf-8"?>
<sst xmlns="http://schemas.openxmlformats.org/spreadsheetml/2006/main" count="632" uniqueCount="295">
  <si>
    <t>Adelaide</t>
  </si>
  <si>
    <t>Gladstone</t>
  </si>
  <si>
    <t>Mount Isa</t>
  </si>
  <si>
    <t>Sydney</t>
  </si>
  <si>
    <t>Ballera</t>
  </si>
  <si>
    <t>Wallumbilla</t>
  </si>
  <si>
    <t>Condabri</t>
  </si>
  <si>
    <t>Year</t>
  </si>
  <si>
    <t>APLNG</t>
  </si>
  <si>
    <t>APLNGSpringGully</t>
  </si>
  <si>
    <t>APWoleebee</t>
  </si>
  <si>
    <t>BellevueQCLNG</t>
  </si>
  <si>
    <t>CGP</t>
  </si>
  <si>
    <t>CometRidge</t>
  </si>
  <si>
    <t>DaltonCan</t>
  </si>
  <si>
    <t>EGPNorth</t>
  </si>
  <si>
    <t>EGPSouth</t>
  </si>
  <si>
    <t>GLNG</t>
  </si>
  <si>
    <t>HoskinCan</t>
  </si>
  <si>
    <t>ICNorth</t>
  </si>
  <si>
    <t>ICSouth</t>
  </si>
  <si>
    <t>JordanBellevue</t>
  </si>
  <si>
    <t>KenyaKogan</t>
  </si>
  <si>
    <t>KenyaRuby</t>
  </si>
  <si>
    <t>LMPEast</t>
  </si>
  <si>
    <t>LMPWest</t>
  </si>
  <si>
    <t>MAPSNorth</t>
  </si>
  <si>
    <t>MAPSSouth</t>
  </si>
  <si>
    <t>MSPCentral</t>
  </si>
  <si>
    <t>MSPEast</t>
  </si>
  <si>
    <t>MSPWest</t>
  </si>
  <si>
    <t>NQGP</t>
  </si>
  <si>
    <t>QCWoleebeeBellevue</t>
  </si>
  <si>
    <t>QGPEast</t>
  </si>
  <si>
    <t>QGPSouth</t>
  </si>
  <si>
    <t>RBPEast</t>
  </si>
  <si>
    <t>RBPWest</t>
  </si>
  <si>
    <t>RubyJordan</t>
  </si>
  <si>
    <t>SEAGasEast</t>
  </si>
  <si>
    <t>SEAGasWest</t>
  </si>
  <si>
    <t>SGFairview</t>
  </si>
  <si>
    <t>SWP</t>
  </si>
  <si>
    <t>SWQPEast</t>
  </si>
  <si>
    <t>SWQPWest</t>
  </si>
  <si>
    <t>TGP</t>
  </si>
  <si>
    <t>Walloons</t>
  </si>
  <si>
    <t>SNP</t>
  </si>
  <si>
    <t>Forward Capacity</t>
  </si>
  <si>
    <t>EGP</t>
  </si>
  <si>
    <t>FRCP</t>
  </si>
  <si>
    <t>IC</t>
  </si>
  <si>
    <t>LMP</t>
  </si>
  <si>
    <t>MAPS</t>
  </si>
  <si>
    <t>MSP</t>
  </si>
  <si>
    <t>QGP</t>
  </si>
  <si>
    <t>RBP</t>
  </si>
  <si>
    <t>SEAGas</t>
  </si>
  <si>
    <t>SGFV</t>
  </si>
  <si>
    <t>SWQP</t>
  </si>
  <si>
    <t>Windibri North</t>
  </si>
  <si>
    <t>Windibri South</t>
  </si>
  <si>
    <t>Note that nominal capacities were used for APWoleebee, Comet Ridge, Condabri, FRCP, Gloucester, SGFV, SNP, Walloons and Windibri because the true capacities are unknown.</t>
  </si>
  <si>
    <t>Reverse Capacity</t>
  </si>
  <si>
    <t>Narrabri</t>
  </si>
  <si>
    <t>AP Woleebee</t>
  </si>
  <si>
    <t>Bass</t>
  </si>
  <si>
    <t>Bellevue</t>
  </si>
  <si>
    <t>Fairview</t>
  </si>
  <si>
    <t>Gippsland</t>
  </si>
  <si>
    <t>Gooimbah</t>
  </si>
  <si>
    <t>Jordan</t>
  </si>
  <si>
    <t>Kenya</t>
  </si>
  <si>
    <t>Kogan</t>
  </si>
  <si>
    <t>Moomba</t>
  </si>
  <si>
    <t>Moranbah</t>
  </si>
  <si>
    <t>Port Campbell</t>
  </si>
  <si>
    <t>QC Woleebee</t>
  </si>
  <si>
    <t>Ruby</t>
  </si>
  <si>
    <t>Spring Gully</t>
  </si>
  <si>
    <t>AP LNG</t>
  </si>
  <si>
    <t>Brisbane</t>
  </si>
  <si>
    <t>Canberra</t>
  </si>
  <si>
    <t>G LNG</t>
  </si>
  <si>
    <t>Hallett</t>
  </si>
  <si>
    <t>Hoskintown</t>
  </si>
  <si>
    <t>Melbourne</t>
  </si>
  <si>
    <t>Penola</t>
  </si>
  <si>
    <t>QC LNG</t>
  </si>
  <si>
    <t>Tasmania</t>
  </si>
  <si>
    <t>Townsville</t>
  </si>
  <si>
    <t>Wagga</t>
  </si>
  <si>
    <t>Young</t>
  </si>
  <si>
    <t xml:space="preserve"> * Pipeline utilisation and capacity</t>
  </si>
  <si>
    <t xml:space="preserve"> * Processing utilisation and capacity of each facility</t>
  </si>
  <si>
    <t xml:space="preserve"> * Demand at each location by year</t>
  </si>
  <si>
    <t>The nodal topology of the model is included at right for reference.</t>
  </si>
  <si>
    <t>Gas Statement of Opportunities (GSOO) Update supply-demand modelling results</t>
  </si>
  <si>
    <t>While modelling, it is often necessary to split pipelines into smaller segmets, referred to here as links.</t>
  </si>
  <si>
    <t>The table below contains each link used within the model, the pipeline related to that link and the nodal locations the link connects.</t>
  </si>
  <si>
    <t>Link</t>
  </si>
  <si>
    <t>Pipeline</t>
  </si>
  <si>
    <t>Pipeline description</t>
  </si>
  <si>
    <t>From Node</t>
  </si>
  <si>
    <t>To Node</t>
  </si>
  <si>
    <t>APLNG main line</t>
  </si>
  <si>
    <t>APLNG Hub</t>
  </si>
  <si>
    <t>Fairview-Reedy Creek Pipeline</t>
  </si>
  <si>
    <t>APLNG Combabula lateral</t>
  </si>
  <si>
    <t>Carpentaria Gas Pipeline</t>
  </si>
  <si>
    <t>Comet Ridge Pipeline</t>
  </si>
  <si>
    <t>APLNG Condabri lateral</t>
  </si>
  <si>
    <t>Dalton to Canberra Pipeline</t>
  </si>
  <si>
    <t>Dalton</t>
  </si>
  <si>
    <t>Eastern Gas Pipeline</t>
  </si>
  <si>
    <t>GLNG main line</t>
  </si>
  <si>
    <t>Newcastle</t>
  </si>
  <si>
    <t>Hoskintown to Canberra lateral</t>
  </si>
  <si>
    <t>Windibri pipeline</t>
  </si>
  <si>
    <t>Longford to Melbourne Pipeline</t>
  </si>
  <si>
    <t>Moomba to Adelaide Pipeline System</t>
  </si>
  <si>
    <t>Moomba to Sydney Pipeline</t>
  </si>
  <si>
    <t>North Queensland Gas Pipeline</t>
  </si>
  <si>
    <t>Queensland Gas Pipeline</t>
  </si>
  <si>
    <t>Roma-Brisbane Pipeline</t>
  </si>
  <si>
    <t>South East Australia Gas Pipeline</t>
  </si>
  <si>
    <t>Spring Gully to Fairview Pipeline</t>
  </si>
  <si>
    <t>Sydny to Newcastle Pipeline</t>
  </si>
  <si>
    <t>South West Pipeline</t>
  </si>
  <si>
    <t>South West Queensland Pipeline</t>
  </si>
  <si>
    <t>Tasmanian Gas Pipeline</t>
  </si>
  <si>
    <t>Walloons Pipeline</t>
  </si>
  <si>
    <t>Narrabri to MSP pipeline (proposed)</t>
  </si>
  <si>
    <t>NarrabriMSPLink</t>
  </si>
  <si>
    <t xml:space="preserve"> * Potential shortfalls observed in each modelling year by location</t>
  </si>
  <si>
    <t>TJ/day</t>
  </si>
  <si>
    <t>TJ/d</t>
  </si>
  <si>
    <t>PJ/annum</t>
  </si>
  <si>
    <t>Note: Demand at Wallumbilla has been aggregated with Demand at Kogan to protect confidentiality.</t>
  </si>
  <si>
    <t>Reverse capacities for MAPS, MSP and RBP are not currently publically available</t>
  </si>
  <si>
    <t>Total Contracts</t>
  </si>
  <si>
    <t>WGP</t>
  </si>
  <si>
    <t>Wallumbilla to Gladstone Pipeline</t>
  </si>
  <si>
    <t>WGP Woleebee Creek lateral</t>
  </si>
  <si>
    <t>High Scenario with Medium LNG demand, 1-in-2 demand condition.</t>
  </si>
  <si>
    <t>This data file contains the supply-demand modelling output from the High Scenario with Medium LNG demand, 1-in-2 demand condition.</t>
  </si>
  <si>
    <t>2P developed</t>
  </si>
  <si>
    <t>2P undeveloped</t>
  </si>
  <si>
    <t>2C3P</t>
  </si>
  <si>
    <t>PR</t>
  </si>
  <si>
    <t>Shortfall</t>
  </si>
  <si>
    <t>Net Storage Withdrawal</t>
  </si>
  <si>
    <t>Demand</t>
  </si>
  <si>
    <t>Location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Bass_2C3P</t>
  </si>
  <si>
    <t>Bass_2P developed</t>
  </si>
  <si>
    <t>Camden_2P developed</t>
  </si>
  <si>
    <t>Casino Henry Netherby_2P developed</t>
  </si>
  <si>
    <t>Cooper Eromanga_2C3P</t>
  </si>
  <si>
    <t>Cooper Eromanga_2P developed</t>
  </si>
  <si>
    <t>Cooper Eromanga_2P undeveloped</t>
  </si>
  <si>
    <t>Cooper Eromanga_PR</t>
  </si>
  <si>
    <t>GBJV &amp; Turrum &amp; Kipper_2C3P</t>
  </si>
  <si>
    <t>GBJV &amp; Turrum &amp; Kipper_2P developed</t>
  </si>
  <si>
    <t>GBJV &amp; Turrum &amp; Kipper_PR</t>
  </si>
  <si>
    <t>Gippsland - Non GBJV_2C3P</t>
  </si>
  <si>
    <t>Gippsland - Non GBJV_PR</t>
  </si>
  <si>
    <t>Gloucester_2C3P</t>
  </si>
  <si>
    <t>Gloucester_2P undeveloped</t>
  </si>
  <si>
    <t>Gunnedah_2P undeveloped</t>
  </si>
  <si>
    <t>Gunnedah_PR</t>
  </si>
  <si>
    <t>Halladale/Black Watch/Speculant_2P developed</t>
  </si>
  <si>
    <t>Ironbark_2C3P</t>
  </si>
  <si>
    <t>Ironbark_2P undeveloped</t>
  </si>
  <si>
    <t>La Bella_PR</t>
  </si>
  <si>
    <t>Longtom &amp; Sole_2C3P</t>
  </si>
  <si>
    <t>Longtom &amp; Sole_2P developed</t>
  </si>
  <si>
    <t>Longtom &amp; Sole_2P undeveloped</t>
  </si>
  <si>
    <t>Longtom &amp; Sole_PR</t>
  </si>
  <si>
    <t>Minerva_2P developed</t>
  </si>
  <si>
    <t>Moranbah_2C3P</t>
  </si>
  <si>
    <t>Moranbah_2P developed</t>
  </si>
  <si>
    <t>Moranbah_2P undeveloped</t>
  </si>
  <si>
    <t>Otway Gas Project_2P developed</t>
  </si>
  <si>
    <t>QLD CSG - APLNG_2C3P</t>
  </si>
  <si>
    <t>QLD CSG - APLNG_2P developed</t>
  </si>
  <si>
    <t>QLD CSG - APLNG_2P undeveloped</t>
  </si>
  <si>
    <t>QLD CSG - Arrow_2C3P</t>
  </si>
  <si>
    <t>QLD CSG - Arrow_2P developed</t>
  </si>
  <si>
    <t>QLD CSG - Arrow_2P undeveloped</t>
  </si>
  <si>
    <t>QLD CSG - Arrow_PR</t>
  </si>
  <si>
    <t>QLD CSG - GLNG_2C3P</t>
  </si>
  <si>
    <t>QLD CSG - GLNG_2P developed</t>
  </si>
  <si>
    <t>QLD CSG - GLNG_2P undeveloped</t>
  </si>
  <si>
    <t>QLD CSG - Other_2C3P</t>
  </si>
  <si>
    <t>QLD CSG - Other_2P developed</t>
  </si>
  <si>
    <t>QLD CSG - Other_2P undeveloped</t>
  </si>
  <si>
    <t>QLD CSG - Other_PR</t>
  </si>
  <si>
    <t>QLD CSG - QCLNG_2C3P</t>
  </si>
  <si>
    <t>QLD CSG - QCLNG_2P developed</t>
  </si>
  <si>
    <t>QLD CSG - QCLNG_2P undeveloped</t>
  </si>
  <si>
    <t>QLD CSG - QCLNG_PR</t>
  </si>
  <si>
    <t>Surat-Bowen-Denison_2C3P</t>
  </si>
  <si>
    <t>Surat-Bowen-Denison_2P developed</t>
  </si>
  <si>
    <t>Surat-Bowen-Denison_2P undeveloped</t>
  </si>
  <si>
    <t>Unconventional Otway_PR</t>
  </si>
  <si>
    <t>Camden</t>
  </si>
  <si>
    <t>Casino Henry Netherby</t>
  </si>
  <si>
    <t>Cooper Eromanga</t>
  </si>
  <si>
    <t>GBJV &amp; Turrum &amp; Kipper</t>
  </si>
  <si>
    <t>Gippsland - Non GBJV</t>
  </si>
  <si>
    <t>Gloucester</t>
  </si>
  <si>
    <t>Gunnedah</t>
  </si>
  <si>
    <t>Halladale/Black Watch/Speculant</t>
  </si>
  <si>
    <t>Ironbark</t>
  </si>
  <si>
    <t>La Bella</t>
  </si>
  <si>
    <t>Longtom &amp; Sole</t>
  </si>
  <si>
    <t>Minerva</t>
  </si>
  <si>
    <t>Otway Gas Project</t>
  </si>
  <si>
    <t>QLD CSG - APLNG</t>
  </si>
  <si>
    <t>QLD CSG - Arrow</t>
  </si>
  <si>
    <t>QLD CSG - GLNG</t>
  </si>
  <si>
    <t>QLD CSG - Other</t>
  </si>
  <si>
    <t>QLD CSG - QCLNG</t>
  </si>
  <si>
    <t>Surat-Bowen-Denison</t>
  </si>
  <si>
    <t>Unconventional Otway</t>
  </si>
  <si>
    <t>Berwyndale South</t>
  </si>
  <si>
    <t>Combabula</t>
  </si>
  <si>
    <t>Condabri Central</t>
  </si>
  <si>
    <t>Condabri North</t>
  </si>
  <si>
    <t>Condabri South</t>
  </si>
  <si>
    <t>Daandine</t>
  </si>
  <si>
    <t>Dawson Valley</t>
  </si>
  <si>
    <t>Eurombah Creek</t>
  </si>
  <si>
    <t>Iona</t>
  </si>
  <si>
    <t>Kogan North</t>
  </si>
  <si>
    <t>Lang Lang</t>
  </si>
  <si>
    <t>Longford</t>
  </si>
  <si>
    <t>Orana</t>
  </si>
  <si>
    <t>Orbost</t>
  </si>
  <si>
    <t>Otway</t>
  </si>
  <si>
    <t>Peat</t>
  </si>
  <si>
    <t>Reedy Creek</t>
  </si>
  <si>
    <t>Rolleston</t>
  </si>
  <si>
    <t>Roma Hub2</t>
  </si>
  <si>
    <t>Ruby Jo</t>
  </si>
  <si>
    <t>Scotia</t>
  </si>
  <si>
    <t>Silver Springs</t>
  </si>
  <si>
    <t>Strathblane</t>
  </si>
  <si>
    <t>Talinga</t>
  </si>
  <si>
    <t>Talinga North</t>
  </si>
  <si>
    <t>Taloona</t>
  </si>
  <si>
    <t>Taloona 2</t>
  </si>
  <si>
    <t>Tipton West</t>
  </si>
  <si>
    <t>Woleebee Creek</t>
  </si>
  <si>
    <t>Wungoona</t>
  </si>
  <si>
    <t>Yellowbank</t>
  </si>
  <si>
    <t>BWP</t>
  </si>
  <si>
    <t>CometRidge rev</t>
  </si>
  <si>
    <t>ICNorth rev</t>
  </si>
  <si>
    <t>ICSouth rev</t>
  </si>
  <si>
    <t>MSPEast rev</t>
  </si>
  <si>
    <t>MSPWest rev</t>
  </si>
  <si>
    <t>RBPWest rev</t>
  </si>
  <si>
    <t>SNP rev</t>
  </si>
  <si>
    <t>SWP rev</t>
  </si>
  <si>
    <t>SWQPEast rev</t>
  </si>
  <si>
    <t>SWQPWest rev</t>
  </si>
  <si>
    <t>Stratford</t>
  </si>
  <si>
    <t xml:space="preserve"> * Results summary</t>
  </si>
  <si>
    <t xml:space="preserve"> * Field development</t>
  </si>
  <si>
    <t>Vic-NSW Interconnect</t>
  </si>
  <si>
    <t>NGP</t>
  </si>
  <si>
    <t>Northern Gas Pipeline (proposed)</t>
  </si>
  <si>
    <t>Tennant Creek</t>
  </si>
  <si>
    <t>Mt Isa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_-;\-* #,##0.00_-;_-* &quot;-&quot;??_-;_-@_-"/>
    <numFmt numFmtId="164" formatCode="_-* #,##0_-;\-* #,##0_-;_-* &quot;-&quot;??_-;_-@_-"/>
    <numFmt numFmtId="165" formatCode="0.000"/>
  </numFmts>
  <fonts count="13" x14ac:knownFonts="1">
    <font>
      <sz val="11"/>
      <color theme="1"/>
      <name val="Calibri"/>
      <family val="2"/>
      <scheme val="minor"/>
    </font>
    <font>
      <b/>
      <u/>
      <sz val="11"/>
      <color rgb="FFFF0000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theme="7"/>
      <name val="Calibri"/>
      <family val="2"/>
    </font>
    <font>
      <sz val="10"/>
      <color theme="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7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</fills>
  <borders count="2">
    <border>
      <left/>
      <right/>
      <top/>
      <bottom/>
      <diagonal/>
    </border>
    <border>
      <left/>
      <right style="thin">
        <color theme="0" tint="-0.14996795556505021"/>
      </right>
      <top/>
      <bottom/>
      <diagonal/>
    </border>
  </borders>
  <cellStyleXfs count="1">
    <xf numFmtId="0" fontId="0" fillId="0" borderId="0"/>
  </cellStyleXfs>
  <cellXfs count="28">
    <xf numFmtId="0" fontId="0" fillId="0" borderId="0" xfId="0"/>
    <xf numFmtId="0" fontId="1" fillId="0" borderId="0" xfId="0" applyFont="1"/>
    <xf numFmtId="10" fontId="2" fillId="0" borderId="0" xfId="0" applyNumberFormat="1" applyFont="1"/>
    <xf numFmtId="0" fontId="3" fillId="0" borderId="0" xfId="0" applyFont="1" applyAlignment="1">
      <alignment wrapText="1"/>
    </xf>
    <xf numFmtId="0" fontId="4" fillId="0" borderId="0" xfId="0" applyFont="1" applyAlignment="1">
      <alignment wrapText="1"/>
    </xf>
    <xf numFmtId="0" fontId="4" fillId="0" borderId="0" xfId="0" applyFont="1"/>
    <xf numFmtId="0" fontId="5" fillId="0" borderId="0" xfId="0" applyFont="1"/>
    <xf numFmtId="164" fontId="6" fillId="0" borderId="0" xfId="0" applyNumberFormat="1" applyFont="1"/>
    <xf numFmtId="0" fontId="7" fillId="2" borderId="1" xfId="0" applyFont="1" applyFill="1" applyBorder="1" applyAlignment="1">
      <alignment horizontal="left"/>
    </xf>
    <xf numFmtId="164" fontId="8" fillId="3" borderId="0" xfId="0" applyNumberFormat="1" applyFont="1" applyFill="1"/>
    <xf numFmtId="164" fontId="8" fillId="0" borderId="0" xfId="0" applyNumberFormat="1" applyFont="1"/>
    <xf numFmtId="165" fontId="3" fillId="4" borderId="0" xfId="0" applyNumberFormat="1" applyFont="1" applyFill="1" applyAlignment="1">
      <alignment horizontal="center" vertical="center" wrapText="1"/>
    </xf>
    <xf numFmtId="0" fontId="9" fillId="0" borderId="0" xfId="0" applyFont="1"/>
    <xf numFmtId="165" fontId="3" fillId="4" borderId="0" xfId="0" applyNumberFormat="1" applyFont="1" applyFill="1" applyAlignment="1">
      <alignment horizontal="center"/>
    </xf>
    <xf numFmtId="165" fontId="3" fillId="4" borderId="0" xfId="0" applyNumberFormat="1" applyFont="1" applyFill="1" applyAlignment="1">
      <alignment wrapText="1"/>
    </xf>
    <xf numFmtId="164" fontId="10" fillId="0" borderId="0" xfId="0" applyNumberFormat="1" applyFont="1"/>
    <xf numFmtId="0" fontId="10" fillId="0" borderId="0" xfId="0" applyFont="1" applyAlignment="1">
      <alignment horizontal="center"/>
    </xf>
    <xf numFmtId="165" fontId="3" fillId="4" borderId="0" xfId="0" applyNumberFormat="1" applyFont="1" applyFill="1" applyAlignment="1">
      <alignment horizontal="left" vertical="top" wrapText="1"/>
    </xf>
    <xf numFmtId="0" fontId="3" fillId="4" borderId="0" xfId="0" applyFont="1" applyFill="1" applyAlignment="1">
      <alignment horizontal="left" vertical="top" wrapText="1"/>
    </xf>
    <xf numFmtId="10" fontId="8" fillId="3" borderId="0" xfId="0" applyNumberFormat="1" applyFont="1" applyFill="1"/>
    <xf numFmtId="10" fontId="8" fillId="0" borderId="0" xfId="0" applyNumberFormat="1" applyFont="1"/>
    <xf numFmtId="165" fontId="3" fillId="4" borderId="0" xfId="0" applyNumberFormat="1" applyFont="1" applyFill="1"/>
    <xf numFmtId="0" fontId="11" fillId="0" borderId="0" xfId="0" applyFont="1"/>
    <xf numFmtId="1" fontId="8" fillId="0" borderId="0" xfId="0" applyNumberFormat="1" applyFont="1"/>
    <xf numFmtId="43" fontId="8" fillId="3" borderId="0" xfId="0" applyNumberFormat="1" applyFont="1" applyFill="1"/>
    <xf numFmtId="43" fontId="8" fillId="0" borderId="0" xfId="0" applyNumberFormat="1" applyFont="1"/>
    <xf numFmtId="0" fontId="12" fillId="0" borderId="0" xfId="0" applyFont="1"/>
    <xf numFmtId="43" fontId="10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74083341904375E-2"/>
          <c:y val="3.3436962686357173E-2"/>
          <c:w val="0.90592188562479992"/>
          <c:h val="0.89110575147023086"/>
        </c:manualLayout>
      </c:layout>
      <c:areaChart>
        <c:grouping val="stacked"/>
        <c:varyColors val="0"/>
        <c:ser>
          <c:idx val="3"/>
          <c:order val="0"/>
          <c:tx>
            <c:strRef>
              <c:f>'Results Summary'!$B$2</c:f>
              <c:strCache>
                <c:ptCount val="1"/>
                <c:pt idx="0">
                  <c:v>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Summary'!$B$3:$B$22</c:f>
              <c:numCache>
                <c:formatCode>_-* #,##0_-;\-* #,##0_-;_-* "-"??_-;_-@_-</c:formatCode>
                <c:ptCount val="20"/>
                <c:pt idx="0">
                  <c:v>1777.31343973512</c:v>
                </c:pt>
                <c:pt idx="1">
                  <c:v>1998.6612061226399</c:v>
                </c:pt>
                <c:pt idx="2">
                  <c:v>2000.91990716688</c:v>
                </c:pt>
                <c:pt idx="3">
                  <c:v>1496.72305337544</c:v>
                </c:pt>
                <c:pt idx="4">
                  <c:v>1007.38379103384</c:v>
                </c:pt>
                <c:pt idx="5">
                  <c:v>531.20843833488004</c:v>
                </c:pt>
                <c:pt idx="6">
                  <c:v>527.68983761519996</c:v>
                </c:pt>
                <c:pt idx="7">
                  <c:v>530.94884247168</c:v>
                </c:pt>
                <c:pt idx="8">
                  <c:v>534.06922600200005</c:v>
                </c:pt>
                <c:pt idx="9">
                  <c:v>533.78026782311895</c:v>
                </c:pt>
                <c:pt idx="10">
                  <c:v>484.21465410335901</c:v>
                </c:pt>
                <c:pt idx="11">
                  <c:v>286.39838462208002</c:v>
                </c:pt>
                <c:pt idx="12">
                  <c:v>27.803922990480199</c:v>
                </c:pt>
                <c:pt idx="13">
                  <c:v>28.017442389600198</c:v>
                </c:pt>
                <c:pt idx="14">
                  <c:v>52.194999970800197</c:v>
                </c:pt>
                <c:pt idx="15">
                  <c:v>52.194999970800197</c:v>
                </c:pt>
                <c:pt idx="16">
                  <c:v>52.490892814320198</c:v>
                </c:pt>
                <c:pt idx="17">
                  <c:v>39.004362022320201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0"/>
          <c:order val="1"/>
          <c:tx>
            <c:strRef>
              <c:f>'Results Summary'!$C$2</c:f>
              <c:strCache>
                <c:ptCount val="1"/>
                <c:pt idx="0">
                  <c:v>2P undeveloped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Summary'!$C$3:$C$22</c:f>
              <c:numCache>
                <c:formatCode>_-* #,##0_-;\-* #,##0_-;_-* "-"??_-;_-@_-</c:formatCode>
                <c:ptCount val="20"/>
                <c:pt idx="0">
                  <c:v>2.5866069239999998</c:v>
                </c:pt>
                <c:pt idx="1">
                  <c:v>1.9683256845599999</c:v>
                </c:pt>
                <c:pt idx="2">
                  <c:v>18.088658492160199</c:v>
                </c:pt>
                <c:pt idx="3">
                  <c:v>525.75252115368096</c:v>
                </c:pt>
                <c:pt idx="4">
                  <c:v>1025.974898982</c:v>
                </c:pt>
                <c:pt idx="5">
                  <c:v>1505.6128289375999</c:v>
                </c:pt>
                <c:pt idx="6">
                  <c:v>1505.19841221096</c:v>
                </c:pt>
                <c:pt idx="7">
                  <c:v>1505.2538476550401</c:v>
                </c:pt>
                <c:pt idx="8">
                  <c:v>1509.0199649976</c:v>
                </c:pt>
                <c:pt idx="9">
                  <c:v>1517.3545618476001</c:v>
                </c:pt>
                <c:pt idx="10">
                  <c:v>1504.36235620056</c:v>
                </c:pt>
                <c:pt idx="11">
                  <c:v>1641.1425507506401</c:v>
                </c:pt>
                <c:pt idx="12">
                  <c:v>1568.1154967114401</c:v>
                </c:pt>
                <c:pt idx="13">
                  <c:v>1505.6993558848801</c:v>
                </c:pt>
                <c:pt idx="14">
                  <c:v>1506.7137872066401</c:v>
                </c:pt>
                <c:pt idx="15">
                  <c:v>1507.3838287224</c:v>
                </c:pt>
                <c:pt idx="16">
                  <c:v>1512.0427550915999</c:v>
                </c:pt>
                <c:pt idx="17">
                  <c:v>1508.37827883912</c:v>
                </c:pt>
                <c:pt idx="18">
                  <c:v>1508.65289879784</c:v>
                </c:pt>
                <c:pt idx="19">
                  <c:v>1464.5268850499999</c:v>
                </c:pt>
              </c:numCache>
            </c:numRef>
          </c:val>
        </c:ser>
        <c:ser>
          <c:idx val="2"/>
          <c:order val="2"/>
          <c:tx>
            <c:strRef>
              <c:f>'Results Summary'!$D$2</c:f>
              <c:strCache>
                <c:ptCount val="1"/>
                <c:pt idx="0">
                  <c:v>2C3P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3.6975436684799998</c:v>
                </c:pt>
                <c:pt idx="6">
                  <c:v>23.336946848159901</c:v>
                </c:pt>
                <c:pt idx="7">
                  <c:v>36.398506439039799</c:v>
                </c:pt>
                <c:pt idx="8">
                  <c:v>39.536864674319801</c:v>
                </c:pt>
                <c:pt idx="9">
                  <c:v>47.423117829359803</c:v>
                </c:pt>
                <c:pt idx="10">
                  <c:v>80.906553782639605</c:v>
                </c:pt>
                <c:pt idx="11">
                  <c:v>113.40798054696</c:v>
                </c:pt>
                <c:pt idx="12">
                  <c:v>454.89327658823998</c:v>
                </c:pt>
                <c:pt idx="13">
                  <c:v>519.77079067535999</c:v>
                </c:pt>
                <c:pt idx="14">
                  <c:v>271.97073278136003</c:v>
                </c:pt>
                <c:pt idx="15">
                  <c:v>215.34608442504</c:v>
                </c:pt>
                <c:pt idx="16">
                  <c:v>219.56971241712</c:v>
                </c:pt>
                <c:pt idx="17">
                  <c:v>227.83073795952001</c:v>
                </c:pt>
                <c:pt idx="18">
                  <c:v>239.34878588039999</c:v>
                </c:pt>
                <c:pt idx="19">
                  <c:v>285.24960860760001</c:v>
                </c:pt>
              </c:numCache>
            </c:numRef>
          </c:val>
        </c:ser>
        <c:ser>
          <c:idx val="5"/>
          <c:order val="3"/>
          <c:tx>
            <c:strRef>
              <c:f>'Results Summary'!$E$2</c:f>
              <c:strCache>
                <c:ptCount val="1"/>
                <c:pt idx="0">
                  <c:v>PR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1.3018437698400001</c:v>
                </c:pt>
                <c:pt idx="10">
                  <c:v>43.541064414719997</c:v>
                </c:pt>
                <c:pt idx="11">
                  <c:v>87.460302426479998</c:v>
                </c:pt>
                <c:pt idx="12">
                  <c:v>90.514183614960004</c:v>
                </c:pt>
                <c:pt idx="13">
                  <c:v>99.023498610960004</c:v>
                </c:pt>
                <c:pt idx="14">
                  <c:v>346.36130244959998</c:v>
                </c:pt>
                <c:pt idx="15">
                  <c:v>415.15677926951997</c:v>
                </c:pt>
                <c:pt idx="16">
                  <c:v>429.75543361223998</c:v>
                </c:pt>
                <c:pt idx="17">
                  <c:v>455.32503811608001</c:v>
                </c:pt>
                <c:pt idx="18">
                  <c:v>474.99398025983902</c:v>
                </c:pt>
                <c:pt idx="19">
                  <c:v>474.69843203208001</c:v>
                </c:pt>
              </c:numCache>
            </c:numRef>
          </c:val>
        </c:ser>
        <c:ser>
          <c:idx val="4"/>
          <c:order val="4"/>
          <c:tx>
            <c:strRef>
              <c:f>'Results Summary'!$F$2</c:f>
              <c:strCache>
                <c:ptCount val="1"/>
                <c:pt idx="0">
                  <c:v>Shortfall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val>
            <c:numRef>
              <c:f>'Results Summary'!$F$3:$F$22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3.285569E-2</c:v>
                </c:pt>
                <c:pt idx="2">
                  <c:v>0.28966236000000001</c:v>
                </c:pt>
                <c:pt idx="3">
                  <c:v>0.30138835000000003</c:v>
                </c:pt>
                <c:pt idx="4">
                  <c:v>0.52291235999999996</c:v>
                </c:pt>
                <c:pt idx="5">
                  <c:v>1.45406206</c:v>
                </c:pt>
                <c:pt idx="6">
                  <c:v>7.47792572</c:v>
                </c:pt>
                <c:pt idx="7">
                  <c:v>21.467675029999999</c:v>
                </c:pt>
                <c:pt idx="8">
                  <c:v>33.919482420000001</c:v>
                </c:pt>
                <c:pt idx="9">
                  <c:v>39.578089249999998</c:v>
                </c:pt>
                <c:pt idx="10">
                  <c:v>40.678717779999999</c:v>
                </c:pt>
                <c:pt idx="11">
                  <c:v>41.83478186</c:v>
                </c:pt>
                <c:pt idx="12">
                  <c:v>45.291414889999999</c:v>
                </c:pt>
                <c:pt idx="13">
                  <c:v>49.488217779999999</c:v>
                </c:pt>
                <c:pt idx="14">
                  <c:v>51.773059070000002</c:v>
                </c:pt>
                <c:pt idx="15">
                  <c:v>53.167371180000004</c:v>
                </c:pt>
                <c:pt idx="16">
                  <c:v>54.835865910000003</c:v>
                </c:pt>
                <c:pt idx="17">
                  <c:v>63.130600739999998</c:v>
                </c:pt>
                <c:pt idx="18">
                  <c:v>76.399059949999995</c:v>
                </c:pt>
                <c:pt idx="19">
                  <c:v>88.14018308</c:v>
                </c:pt>
              </c:numCache>
            </c:numRef>
          </c:val>
        </c:ser>
        <c:ser>
          <c:idx val="6"/>
          <c:order val="5"/>
          <c:tx>
            <c:strRef>
              <c:f>'Results Summary'!$G$2</c:f>
              <c:strCache>
                <c:ptCount val="1"/>
                <c:pt idx="0">
                  <c:v>Net Storage Withdrawal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val>
            <c:numRef>
              <c:f>'Results Summary'!$G$3:$G$22</c:f>
              <c:numCache>
                <c:formatCode>_-* #,##0_-;\-* #,##0_-;_-* "-"??_-;_-@_-</c:formatCode>
                <c:ptCount val="20"/>
                <c:pt idx="0">
                  <c:v>32.5357707</c:v>
                </c:pt>
                <c:pt idx="1">
                  <c:v>5.9664580000000003</c:v>
                </c:pt>
                <c:pt idx="2">
                  <c:v>4.2488782</c:v>
                </c:pt>
                <c:pt idx="3">
                  <c:v>-1.3280500000000001E-2</c:v>
                </c:pt>
                <c:pt idx="4">
                  <c:v>-2.5123800000000002E-2</c:v>
                </c:pt>
                <c:pt idx="5">
                  <c:v>-6.3859500000000402E-2</c:v>
                </c:pt>
                <c:pt idx="6">
                  <c:v>-1.1149477999999999</c:v>
                </c:pt>
                <c:pt idx="7">
                  <c:v>0.246822500000001</c:v>
                </c:pt>
                <c:pt idx="8">
                  <c:v>0.611844099999999</c:v>
                </c:pt>
                <c:pt idx="9">
                  <c:v>-0.77556630000000004</c:v>
                </c:pt>
                <c:pt idx="10">
                  <c:v>0.144786000000001</c:v>
                </c:pt>
                <c:pt idx="11">
                  <c:v>0.66377190000000197</c:v>
                </c:pt>
                <c:pt idx="12">
                  <c:v>0.75387060000000194</c:v>
                </c:pt>
                <c:pt idx="13">
                  <c:v>1.0699888</c:v>
                </c:pt>
                <c:pt idx="14">
                  <c:v>-3.2059213999999998</c:v>
                </c:pt>
                <c:pt idx="15">
                  <c:v>-4.1297382999999996</c:v>
                </c:pt>
                <c:pt idx="16">
                  <c:v>-3.0789743000000001</c:v>
                </c:pt>
                <c:pt idx="17">
                  <c:v>0.77702249999999795</c:v>
                </c:pt>
                <c:pt idx="18">
                  <c:v>2.9043041999999999</c:v>
                </c:pt>
                <c:pt idx="19">
                  <c:v>4.2283483999999998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4234360"/>
        <c:axId val="354235144"/>
      </c:areaChart>
      <c:lineChart>
        <c:grouping val="standard"/>
        <c:varyColors val="0"/>
        <c:ser>
          <c:idx val="8"/>
          <c:order val="6"/>
          <c:tx>
            <c:strRef>
              <c:f>'Results Summary'!$H$2</c:f>
              <c:strCache>
                <c:ptCount val="1"/>
                <c:pt idx="0">
                  <c:v>Demand</c:v>
                </c:pt>
              </c:strCache>
            </c:strRef>
          </c:tx>
          <c:spPr>
            <a:ln w="31750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Summary'!$H$3:$H$22</c:f>
              <c:numCache>
                <c:formatCode>_-* #,##0_-;\-* #,##0_-;_-* "-"??_-;_-@_-</c:formatCode>
                <c:ptCount val="20"/>
                <c:pt idx="0">
                  <c:v>1811.8900257800001</c:v>
                </c:pt>
                <c:pt idx="1">
                  <c:v>2006.62884543</c:v>
                </c:pt>
                <c:pt idx="2">
                  <c:v>2023.52289795</c:v>
                </c:pt>
                <c:pt idx="3">
                  <c:v>2022.76368241</c:v>
                </c:pt>
                <c:pt idx="4">
                  <c:v>2033.8564785900001</c:v>
                </c:pt>
                <c:pt idx="5">
                  <c:v>2041.90901351</c:v>
                </c:pt>
                <c:pt idx="6">
                  <c:v>2062.5881746099999</c:v>
                </c:pt>
                <c:pt idx="7">
                  <c:v>2094.3156942099999</c:v>
                </c:pt>
                <c:pt idx="8">
                  <c:v>2117.1573822199998</c:v>
                </c:pt>
                <c:pt idx="9">
                  <c:v>2138.6623142399999</c:v>
                </c:pt>
                <c:pt idx="10">
                  <c:v>2153.84813244</c:v>
                </c:pt>
                <c:pt idx="11">
                  <c:v>2170.6155503700002</c:v>
                </c:pt>
                <c:pt idx="12">
                  <c:v>2186.9913744099999</c:v>
                </c:pt>
                <c:pt idx="13">
                  <c:v>2202.3915922000001</c:v>
                </c:pt>
                <c:pt idx="14">
                  <c:v>2225.6536750099999</c:v>
                </c:pt>
                <c:pt idx="15">
                  <c:v>2239.1193253299998</c:v>
                </c:pt>
                <c:pt idx="16">
                  <c:v>2266.0905318800001</c:v>
                </c:pt>
                <c:pt idx="17">
                  <c:v>2294.84441582</c:v>
                </c:pt>
                <c:pt idx="18">
                  <c:v>2327.60702666</c:v>
                </c:pt>
                <c:pt idx="19">
                  <c:v>2342.3772376400002</c:v>
                </c:pt>
              </c:numCache>
            </c:numRef>
          </c:val>
          <c:smooth val="0"/>
        </c:ser>
        <c:ser>
          <c:idx val="1"/>
          <c:order val="7"/>
          <c:tx>
            <c:strRef>
              <c:f>'Results Summary'!$I$2</c:f>
              <c:strCache>
                <c:ptCount val="1"/>
                <c:pt idx="0">
                  <c:v>Total Contracts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Summary'!$I$3:$I$22</c:f>
              <c:numCache>
                <c:formatCode>_-* #,##0_-;\-* #,##0_-;_-* "-"??_-;_-@_-</c:formatCode>
                <c:ptCount val="20"/>
                <c:pt idx="0">
                  <c:v>1776.7813267915162</c:v>
                </c:pt>
                <c:pt idx="1">
                  <c:v>1874.3705278142156</c:v>
                </c:pt>
                <c:pt idx="2">
                  <c:v>1727.9972138506887</c:v>
                </c:pt>
                <c:pt idx="3">
                  <c:v>1746.9671408102895</c:v>
                </c:pt>
                <c:pt idx="4">
                  <c:v>1707.6427378646022</c:v>
                </c:pt>
                <c:pt idx="5">
                  <c:v>1621.9769142656462</c:v>
                </c:pt>
                <c:pt idx="6">
                  <c:v>1586.1263064166201</c:v>
                </c:pt>
                <c:pt idx="7">
                  <c:v>1533.1256515314672</c:v>
                </c:pt>
                <c:pt idx="8">
                  <c:v>1517.776877116773</c:v>
                </c:pt>
                <c:pt idx="9">
                  <c:v>1474.135694843528</c:v>
                </c:pt>
                <c:pt idx="10">
                  <c:v>1466.0126822720861</c:v>
                </c:pt>
                <c:pt idx="11">
                  <c:v>1443.8171632279741</c:v>
                </c:pt>
                <c:pt idx="12">
                  <c:v>1429.6454686006091</c:v>
                </c:pt>
                <c:pt idx="13">
                  <c:v>1425.7884744046132</c:v>
                </c:pt>
                <c:pt idx="14">
                  <c:v>1403.5475227768093</c:v>
                </c:pt>
                <c:pt idx="15">
                  <c:v>1420.3487145420625</c:v>
                </c:pt>
                <c:pt idx="16">
                  <c:v>1438.3135771784071</c:v>
                </c:pt>
                <c:pt idx="17">
                  <c:v>1434.4672806740032</c:v>
                </c:pt>
                <c:pt idx="18">
                  <c:v>1434.4529363477641</c:v>
                </c:pt>
                <c:pt idx="19">
                  <c:v>1434.0321548748889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54234360"/>
        <c:axId val="354235144"/>
      </c:lineChart>
      <c:catAx>
        <c:axId val="3542343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5144"/>
        <c:crosses val="autoZero"/>
        <c:auto val="1"/>
        <c:lblAlgn val="ctr"/>
        <c:lblOffset val="100"/>
        <c:noMultiLvlLbl val="0"/>
      </c:catAx>
      <c:valAx>
        <c:axId val="35423514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436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3"/>
          <c:order val="0"/>
          <c:tx>
            <c:strRef>
              <c:f>'Potential shortfalls'!$B$2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shortfalls'!$B$3:$B$22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2.87356E-2</c:v>
                </c:pt>
                <c:pt idx="16">
                  <c:v>3.2960250000000003E-2</c:v>
                </c:pt>
                <c:pt idx="17">
                  <c:v>4.8392190000000002E-2</c:v>
                </c:pt>
                <c:pt idx="18">
                  <c:v>0.11913741</c:v>
                </c:pt>
                <c:pt idx="19">
                  <c:v>0.29098382</c:v>
                </c:pt>
              </c:numCache>
            </c:numRef>
          </c:val>
        </c:ser>
        <c:ser>
          <c:idx val="0"/>
          <c:order val="1"/>
          <c:tx>
            <c:strRef>
              <c:f>'Potential shortfalls'!$C$2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2.8494370000000002E-2</c:v>
                </c:pt>
              </c:numCache>
            </c:numRef>
          </c:val>
        </c:ser>
        <c:ser>
          <c:idx val="1"/>
          <c:order val="2"/>
          <c:tx>
            <c:strRef>
              <c:f>'Potential shortfalls'!$D$2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1E-3</c:v>
                </c:pt>
                <c:pt idx="6">
                  <c:v>0.12889998</c:v>
                </c:pt>
                <c:pt idx="7">
                  <c:v>0.38447998</c:v>
                </c:pt>
                <c:pt idx="8">
                  <c:v>0.52391997999999995</c:v>
                </c:pt>
                <c:pt idx="9">
                  <c:v>0.81505998000000002</c:v>
                </c:pt>
                <c:pt idx="10">
                  <c:v>1.09172998</c:v>
                </c:pt>
                <c:pt idx="11">
                  <c:v>1.3742799800000001</c:v>
                </c:pt>
                <c:pt idx="12">
                  <c:v>1.5989299800000001</c:v>
                </c:pt>
                <c:pt idx="13">
                  <c:v>1.9849799800000001</c:v>
                </c:pt>
                <c:pt idx="14">
                  <c:v>2.22266998</c:v>
                </c:pt>
                <c:pt idx="15">
                  <c:v>2.5569999800000001</c:v>
                </c:pt>
                <c:pt idx="16">
                  <c:v>2.7678899800000001</c:v>
                </c:pt>
                <c:pt idx="17">
                  <c:v>3.2467599800000002</c:v>
                </c:pt>
                <c:pt idx="18">
                  <c:v>3.6893299800000001</c:v>
                </c:pt>
                <c:pt idx="19">
                  <c:v>4.2130699800000002</c:v>
                </c:pt>
              </c:numCache>
            </c:numRef>
          </c:val>
        </c:ser>
        <c:ser>
          <c:idx val="2"/>
          <c:order val="3"/>
          <c:tx>
            <c:strRef>
              <c:f>'Potential shortfalls'!$E$2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6.2596843299999998</c:v>
                </c:pt>
                <c:pt idx="18">
                  <c:v>18.20677895</c:v>
                </c:pt>
                <c:pt idx="19">
                  <c:v>28.89283867</c:v>
                </c:pt>
              </c:numCache>
            </c:numRef>
          </c:val>
        </c:ser>
        <c:ser>
          <c:idx val="4"/>
          <c:order val="4"/>
          <c:tx>
            <c:strRef>
              <c:f>'Potential shortfalls'!$F$2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3.285569E-2</c:v>
                </c:pt>
                <c:pt idx="2">
                  <c:v>0.28966236000000001</c:v>
                </c:pt>
                <c:pt idx="3">
                  <c:v>0.30138835000000003</c:v>
                </c:pt>
                <c:pt idx="4">
                  <c:v>0.52291235999999996</c:v>
                </c:pt>
                <c:pt idx="5">
                  <c:v>1.4530620599999999</c:v>
                </c:pt>
                <c:pt idx="6">
                  <c:v>7.3490257400000001</c:v>
                </c:pt>
                <c:pt idx="7">
                  <c:v>21.08319505</c:v>
                </c:pt>
                <c:pt idx="8">
                  <c:v>33.395562439999999</c:v>
                </c:pt>
                <c:pt idx="9">
                  <c:v>38.763029269999997</c:v>
                </c:pt>
                <c:pt idx="10">
                  <c:v>39.586987800000003</c:v>
                </c:pt>
                <c:pt idx="11">
                  <c:v>40.460501880000002</c:v>
                </c:pt>
                <c:pt idx="12">
                  <c:v>43.692484909999997</c:v>
                </c:pt>
                <c:pt idx="13">
                  <c:v>47.503237800000001</c:v>
                </c:pt>
                <c:pt idx="14">
                  <c:v>49.550389090000003</c:v>
                </c:pt>
                <c:pt idx="15">
                  <c:v>50.581635599999998</c:v>
                </c:pt>
                <c:pt idx="16">
                  <c:v>52.035015680000001</c:v>
                </c:pt>
                <c:pt idx="17">
                  <c:v>53.575764239999998</c:v>
                </c:pt>
                <c:pt idx="18">
                  <c:v>54.383813609999997</c:v>
                </c:pt>
                <c:pt idx="19">
                  <c:v>54.714796239999998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41633736"/>
        <c:axId val="441633344"/>
      </c:barChart>
      <c:catAx>
        <c:axId val="44163373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3344"/>
        <c:crosses val="autoZero"/>
        <c:auto val="1"/>
        <c:lblAlgn val="ctr"/>
        <c:lblOffset val="100"/>
        <c:noMultiLvlLbl val="0"/>
      </c:catAx>
      <c:valAx>
        <c:axId val="44163334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PJ/annum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373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4068681060687412E-2"/>
          <c:y val="3.3436962686357173E-2"/>
          <c:w val="0.93559405751832692"/>
          <c:h val="0.80145568744493667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 Summary'!$A$3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Summary'!$B$3:$U$3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 Summary'!$A$4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Summary'!$B$4:$U$4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5.00000000016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0.15289284359999999</c:v>
                </c:pt>
                <c:pt idx="17">
                  <c:v>0.84710715599999997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 Summary'!$A$5</c:f>
              <c:strCache>
                <c:ptCount val="1"/>
                <c:pt idx="0">
                  <c:v>Casino Henry Netherby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Summary'!$B$5:$U$5</c:f>
              <c:numCache>
                <c:formatCode>_-* #,##0_-;\-* #,##0_-;_-* "-"??_-;_-@_-</c:formatCode>
                <c:ptCount val="20"/>
                <c:pt idx="0">
                  <c:v>60.2261107968</c:v>
                </c:pt>
                <c:pt idx="1">
                  <c:v>84.979928335919993</c:v>
                </c:pt>
                <c:pt idx="2">
                  <c:v>44.364257529360003</c:v>
                </c:pt>
                <c:pt idx="3">
                  <c:v>0.68970334655999999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 Summary'!$A$6</c:f>
              <c:strCache>
                <c:ptCount val="1"/>
                <c:pt idx="0">
                  <c:v>Cooper Eromanga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Summary'!$B$6:$U$6</c:f>
              <c:numCache>
                <c:formatCode>_-* #,##0_-;\-* #,##0_-;_-* "-"??_-;_-@_-</c:formatCode>
                <c:ptCount val="20"/>
                <c:pt idx="0">
                  <c:v>115.76758935383999</c:v>
                </c:pt>
                <c:pt idx="1">
                  <c:v>115.0784761284</c:v>
                </c:pt>
                <c:pt idx="2">
                  <c:v>115.25495789711999</c:v>
                </c:pt>
                <c:pt idx="3">
                  <c:v>123.77625124584</c:v>
                </c:pt>
                <c:pt idx="4">
                  <c:v>130.05254258784001</c:v>
                </c:pt>
                <c:pt idx="5">
                  <c:v>132.17347506359999</c:v>
                </c:pt>
                <c:pt idx="6">
                  <c:v>133.36002459384</c:v>
                </c:pt>
                <c:pt idx="7">
                  <c:v>133.54097864159999</c:v>
                </c:pt>
                <c:pt idx="8">
                  <c:v>133.35573405119999</c:v>
                </c:pt>
                <c:pt idx="9">
                  <c:v>134.05417036104001</c:v>
                </c:pt>
                <c:pt idx="10">
                  <c:v>134.58580007495999</c:v>
                </c:pt>
                <c:pt idx="11">
                  <c:v>135.88745927567999</c:v>
                </c:pt>
                <c:pt idx="12">
                  <c:v>136.61843872896</c:v>
                </c:pt>
                <c:pt idx="13">
                  <c:v>136.51254551832</c:v>
                </c:pt>
                <c:pt idx="14">
                  <c:v>136.875</c:v>
                </c:pt>
                <c:pt idx="15">
                  <c:v>136.875</c:v>
                </c:pt>
                <c:pt idx="16">
                  <c:v>137.25</c:v>
                </c:pt>
                <c:pt idx="17">
                  <c:v>136.875</c:v>
                </c:pt>
                <c:pt idx="18">
                  <c:v>136.875</c:v>
                </c:pt>
                <c:pt idx="19">
                  <c:v>136.875</c:v>
                </c:pt>
              </c:numCache>
            </c:numRef>
          </c:val>
        </c:ser>
        <c:ser>
          <c:idx val="4"/>
          <c:order val="4"/>
          <c:tx>
            <c:strRef>
              <c:f>'Reserves Fields Summary'!$A$7</c:f>
              <c:strCache>
                <c:ptCount val="1"/>
                <c:pt idx="0">
                  <c:v>GBJV &amp; Turrum &amp; Kipper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Summary'!$B$7:$U$7</c:f>
              <c:numCache>
                <c:formatCode>_-* #,##0_-;\-* #,##0_-;_-* "-"??_-;_-@_-</c:formatCode>
                <c:ptCount val="20"/>
                <c:pt idx="0">
                  <c:v>235.04083559759999</c:v>
                </c:pt>
                <c:pt idx="1">
                  <c:v>222.56247949944</c:v>
                </c:pt>
                <c:pt idx="2">
                  <c:v>219.99999999959999</c:v>
                </c:pt>
                <c:pt idx="3">
                  <c:v>219.9999999984</c:v>
                </c:pt>
                <c:pt idx="4">
                  <c:v>248.80201668576001</c:v>
                </c:pt>
                <c:pt idx="5">
                  <c:v>261.96989231063998</c:v>
                </c:pt>
                <c:pt idx="6">
                  <c:v>264.46411803936002</c:v>
                </c:pt>
                <c:pt idx="7">
                  <c:v>295.67523371736002</c:v>
                </c:pt>
                <c:pt idx="8">
                  <c:v>310.29646758960001</c:v>
                </c:pt>
                <c:pt idx="9">
                  <c:v>318.06236601455902</c:v>
                </c:pt>
                <c:pt idx="10">
                  <c:v>322.91035824239901</c:v>
                </c:pt>
                <c:pt idx="11">
                  <c:v>291.79501435463999</c:v>
                </c:pt>
                <c:pt idx="12">
                  <c:v>296.34163263720001</c:v>
                </c:pt>
                <c:pt idx="13">
                  <c:v>301.18102403760003</c:v>
                </c:pt>
                <c:pt idx="14">
                  <c:v>287.04708400487999</c:v>
                </c:pt>
                <c:pt idx="15">
                  <c:v>296.12985400704002</c:v>
                </c:pt>
                <c:pt idx="16">
                  <c:v>303.71823892584001</c:v>
                </c:pt>
                <c:pt idx="17">
                  <c:v>323.34856049784003</c:v>
                </c:pt>
                <c:pt idx="18">
                  <c:v>339.19902040583901</c:v>
                </c:pt>
                <c:pt idx="19">
                  <c:v>340.49432976672</c:v>
                </c:pt>
              </c:numCache>
            </c:numRef>
          </c:val>
        </c:ser>
        <c:ser>
          <c:idx val="5"/>
          <c:order val="5"/>
          <c:tx>
            <c:strRef>
              <c:f>'Reserves Fields Summary'!$A$8</c:f>
              <c:strCache>
                <c:ptCount val="1"/>
                <c:pt idx="0">
                  <c:v>Gippsland - Non GBJV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Summary'!$B$8:$U$8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 Summary'!$A$9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 Summary'!$A$10</c:f>
              <c:strCache>
                <c:ptCount val="1"/>
                <c:pt idx="0">
                  <c:v>Gunnedah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 Summary'!$A$11</c:f>
              <c:strCache>
                <c:ptCount val="1"/>
                <c:pt idx="0">
                  <c:v>Halladale/Black Watch/Speculant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31.826052090719902</c:v>
                </c:pt>
                <c:pt idx="4">
                  <c:v>21.5447645016</c:v>
                </c:pt>
                <c:pt idx="5">
                  <c:v>10.635809679599999</c:v>
                </c:pt>
                <c:pt idx="6">
                  <c:v>17.99337375144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 Summary'!$A$12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Summary'!$B$12:$U$12</c:f>
              <c:numCache>
                <c:formatCode>_-* #,##0_-;\-* #,##0_-;_-* "-"??_-;_-@_-</c:formatCode>
                <c:ptCount val="20"/>
                <c:pt idx="0">
                  <c:v>2.5866069239999998</c:v>
                </c:pt>
                <c:pt idx="1">
                  <c:v>1.9683256845599999</c:v>
                </c:pt>
                <c:pt idx="2">
                  <c:v>18.088658492160199</c:v>
                </c:pt>
                <c:pt idx="3">
                  <c:v>18.2499999708002</c:v>
                </c:pt>
                <c:pt idx="4">
                  <c:v>36.600000029279798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36.500000029199803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0"/>
          <c:order val="10"/>
          <c:tx>
            <c:strRef>
              <c:f>'Reserves Fields Summary'!$A$13</c:f>
              <c:strCache>
                <c:ptCount val="1"/>
                <c:pt idx="0">
                  <c:v>La Bella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1.3018437698400001</c:v>
                </c:pt>
                <c:pt idx="10">
                  <c:v>43.232937678959999</c:v>
                </c:pt>
                <c:pt idx="11">
                  <c:v>85.895439790080005</c:v>
                </c:pt>
                <c:pt idx="12">
                  <c:v>89.899183614720002</c:v>
                </c:pt>
                <c:pt idx="13">
                  <c:v>97.714854145199993</c:v>
                </c:pt>
                <c:pt idx="14">
                  <c:v>114.46118763528</c:v>
                </c:pt>
                <c:pt idx="15">
                  <c:v>118.50058551648</c:v>
                </c:pt>
                <c:pt idx="16">
                  <c:v>124.31608505928</c:v>
                </c:pt>
                <c:pt idx="17">
                  <c:v>130.52932268064001</c:v>
                </c:pt>
                <c:pt idx="18">
                  <c:v>134.10466577712</c:v>
                </c:pt>
                <c:pt idx="19">
                  <c:v>132.95822652336</c:v>
                </c:pt>
              </c:numCache>
            </c:numRef>
          </c:val>
        </c:ser>
        <c:ser>
          <c:idx val="11"/>
          <c:order val="11"/>
          <c:tx>
            <c:strRef>
              <c:f>'Reserves Fields Summary'!$A$14</c:f>
              <c:strCache>
                <c:ptCount val="1"/>
                <c:pt idx="0">
                  <c:v>Longtom &amp; Sole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0.67773146496000003</c:v>
                </c:pt>
                <c:pt idx="10">
                  <c:v>1.8984958152</c:v>
                </c:pt>
                <c:pt idx="11">
                  <c:v>2.2551523848000001</c:v>
                </c:pt>
                <c:pt idx="12">
                  <c:v>2.9159230197600001</c:v>
                </c:pt>
                <c:pt idx="13">
                  <c:v>3.1974424188000001</c:v>
                </c:pt>
                <c:pt idx="14">
                  <c:v>27.375</c:v>
                </c:pt>
                <c:pt idx="15">
                  <c:v>27.375</c:v>
                </c:pt>
                <c:pt idx="16">
                  <c:v>27.45</c:v>
                </c:pt>
                <c:pt idx="17">
                  <c:v>18.12281487744</c:v>
                </c:pt>
                <c:pt idx="18">
                  <c:v>13.333239493440001</c:v>
                </c:pt>
                <c:pt idx="19">
                  <c:v>13.219440194400001</c:v>
                </c:pt>
              </c:numCache>
            </c:numRef>
          </c:val>
        </c:ser>
        <c:ser>
          <c:idx val="12"/>
          <c:order val="12"/>
          <c:tx>
            <c:strRef>
              <c:f>'Reserves Fields Summary'!$A$15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Summary'!$B$15:$U$15</c:f>
              <c:numCache>
                <c:formatCode>_-* #,##0_-;\-* #,##0_-;_-* "-"??_-;_-@_-</c:formatCode>
                <c:ptCount val="20"/>
                <c:pt idx="0">
                  <c:v>15.9999999816001</c:v>
                </c:pt>
                <c:pt idx="1">
                  <c:v>0</c:v>
                </c:pt>
                <c:pt idx="2">
                  <c:v>15.5546382748801</c:v>
                </c:pt>
                <c:pt idx="3">
                  <c:v>23.724999970800202</c:v>
                </c:pt>
                <c:pt idx="4">
                  <c:v>2.6285992507199998</c:v>
                </c:pt>
                <c:pt idx="5">
                  <c:v>2.8417624512000002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 Summary'!$A$16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Summary'!$B$16:$U$16</c:f>
              <c:numCache>
                <c:formatCode>_-* #,##0_-;\-* #,##0_-;_-* "-"??_-;_-@_-</c:formatCode>
                <c:ptCount val="20"/>
                <c:pt idx="0">
                  <c:v>13.143993168</c:v>
                </c:pt>
                <c:pt idx="1">
                  <c:v>14.793630276</c:v>
                </c:pt>
                <c:pt idx="2">
                  <c:v>17.995180850400001</c:v>
                </c:pt>
                <c:pt idx="3">
                  <c:v>18.062417532000001</c:v>
                </c:pt>
                <c:pt idx="4">
                  <c:v>19.631996574239999</c:v>
                </c:pt>
                <c:pt idx="5">
                  <c:v>22.18749879672</c:v>
                </c:pt>
                <c:pt idx="6">
                  <c:v>24.1443212080802</c:v>
                </c:pt>
                <c:pt idx="7">
                  <c:v>24.7876301037602</c:v>
                </c:pt>
                <c:pt idx="8">
                  <c:v>24.887999970720202</c:v>
                </c:pt>
                <c:pt idx="9">
                  <c:v>24.8199999708002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14"/>
          <c:order val="14"/>
          <c:tx>
            <c:strRef>
              <c:f>'Reserves Fields Summary'!$A$17</c:f>
              <c:strCache>
                <c:ptCount val="1"/>
                <c:pt idx="0">
                  <c:v>Otway Gas Project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22.11497562456</c:v>
                </c:pt>
                <c:pt idx="2">
                  <c:v>38.000000009279901</c:v>
                </c:pt>
                <c:pt idx="3">
                  <c:v>38.000000013599902</c:v>
                </c:pt>
                <c:pt idx="4">
                  <c:v>38.000000011199901</c:v>
                </c:pt>
                <c:pt idx="5">
                  <c:v>38.000000004</c:v>
                </c:pt>
                <c:pt idx="6">
                  <c:v>38.000000009519901</c:v>
                </c:pt>
                <c:pt idx="7">
                  <c:v>38.000000009039901</c:v>
                </c:pt>
                <c:pt idx="8">
                  <c:v>31.4910243904799</c:v>
                </c:pt>
                <c:pt idx="9">
                  <c:v>38.000000011439901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 Summary'!$A$18</c:f>
              <c:strCache>
                <c:ptCount val="1"/>
                <c:pt idx="0">
                  <c:v>QLD CSG - APLNG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Summary'!$B$18:$U$18</c:f>
              <c:numCache>
                <c:formatCode>_-* #,##0_-;\-* #,##0_-;_-* "-"??_-;_-@_-</c:formatCode>
                <c:ptCount val="20"/>
                <c:pt idx="0">
                  <c:v>486.48200327664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552.24499994159999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16"/>
          <c:order val="16"/>
          <c:tx>
            <c:strRef>
              <c:f>'Reserves Fields Summary'!$A$19</c:f>
              <c:strCache>
                <c:ptCount val="1"/>
                <c:pt idx="0">
                  <c:v>QLD CSG - Arrow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Summary'!$B$19:$U$19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32.364330564959999</c:v>
                </c:pt>
                <c:pt idx="10">
                  <c:v>32.779234069439902</c:v>
                </c:pt>
                <c:pt idx="11">
                  <c:v>33.074176106159797</c:v>
                </c:pt>
                <c:pt idx="12">
                  <c:v>33.225996365999798</c:v>
                </c:pt>
                <c:pt idx="13">
                  <c:v>33.357139863599798</c:v>
                </c:pt>
                <c:pt idx="14">
                  <c:v>33.5580716075998</c:v>
                </c:pt>
                <c:pt idx="15">
                  <c:v>33.706164755039801</c:v>
                </c:pt>
                <c:pt idx="16">
                  <c:v>33.933879506639798</c:v>
                </c:pt>
                <c:pt idx="17">
                  <c:v>33.888228165839799</c:v>
                </c:pt>
                <c:pt idx="18">
                  <c:v>33.908408124239799</c:v>
                </c:pt>
                <c:pt idx="19">
                  <c:v>33.923557022159798</c:v>
                </c:pt>
              </c:numCache>
            </c:numRef>
          </c:val>
        </c:ser>
        <c:ser>
          <c:idx val="17"/>
          <c:order val="17"/>
          <c:tx>
            <c:strRef>
              <c:f>'Reserves Fields Summary'!$A$20</c:f>
              <c:strCache>
                <c:ptCount val="1"/>
                <c:pt idx="0">
                  <c:v>QLD CSG - GLNG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Summary'!$B$20:$U$20</c:f>
              <c:numCache>
                <c:formatCode>_-* #,##0_-;\-* #,##0_-;_-* "-"??_-;_-@_-</c:formatCode>
                <c:ptCount val="20"/>
                <c:pt idx="0">
                  <c:v>192.993775191601</c:v>
                </c:pt>
                <c:pt idx="1">
                  <c:v>315.23009035392198</c:v>
                </c:pt>
                <c:pt idx="2">
                  <c:v>316.32009419952198</c:v>
                </c:pt>
                <c:pt idx="3">
                  <c:v>312.02905822800102</c:v>
                </c:pt>
                <c:pt idx="4">
                  <c:v>313.19699528520198</c:v>
                </c:pt>
                <c:pt idx="5">
                  <c:v>314.21324541288101</c:v>
                </c:pt>
                <c:pt idx="6">
                  <c:v>315.789253835762</c:v>
                </c:pt>
                <c:pt idx="7">
                  <c:v>320.74950950160201</c:v>
                </c:pt>
                <c:pt idx="8">
                  <c:v>321.24323787792201</c:v>
                </c:pt>
                <c:pt idx="9">
                  <c:v>320.86636178952199</c:v>
                </c:pt>
                <c:pt idx="10">
                  <c:v>321.74356647264199</c:v>
                </c:pt>
                <c:pt idx="11">
                  <c:v>322.38526465656201</c:v>
                </c:pt>
                <c:pt idx="12">
                  <c:v>323.32369393008202</c:v>
                </c:pt>
                <c:pt idx="13">
                  <c:v>322.63437502200202</c:v>
                </c:pt>
                <c:pt idx="14">
                  <c:v>323.49177954600202</c:v>
                </c:pt>
                <c:pt idx="15">
                  <c:v>324.05763263976201</c:v>
                </c:pt>
                <c:pt idx="16">
                  <c:v>325.41371038368197</c:v>
                </c:pt>
                <c:pt idx="17">
                  <c:v>324.95782901520198</c:v>
                </c:pt>
                <c:pt idx="18">
                  <c:v>325.25617396176199</c:v>
                </c:pt>
                <c:pt idx="19">
                  <c:v>325.25732139360099</c:v>
                </c:pt>
              </c:numCache>
            </c:numRef>
          </c:val>
        </c:ser>
        <c:ser>
          <c:idx val="18"/>
          <c:order val="18"/>
          <c:tx>
            <c:strRef>
              <c:f>'Reserves Fields Summary'!$A$21</c:f>
              <c:strCache>
                <c:ptCount val="1"/>
                <c:pt idx="0">
                  <c:v>QLD CSG - Other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Summary'!$B$21:$U$21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10.402500029760001</c:v>
                </c:pt>
                <c:pt idx="4">
                  <c:v>10.418500029360001</c:v>
                </c:pt>
                <c:pt idx="5">
                  <c:v>10.402500029760001</c:v>
                </c:pt>
                <c:pt idx="6">
                  <c:v>10.402500029280001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19"/>
          <c:order val="19"/>
          <c:tx>
            <c:strRef>
              <c:f>'Reserves Fields Summary'!$A$22</c:f>
              <c:strCache>
                <c:ptCount val="1"/>
                <c:pt idx="0">
                  <c:v>QLD CSG - QCLNG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Summary'!$B$22:$U$22</c:f>
              <c:numCache>
                <c:formatCode>_-* #,##0_-;\-* #,##0_-;_-* "-"??_-;_-@_-</c:formatCode>
                <c:ptCount val="20"/>
                <c:pt idx="0">
                  <c:v>582.66446431895997</c:v>
                </c:pt>
                <c:pt idx="1">
                  <c:v>589.59243621216001</c:v>
                </c:pt>
                <c:pt idx="2">
                  <c:v>588.74395019016004</c:v>
                </c:pt>
                <c:pt idx="3">
                  <c:v>588.94755770568099</c:v>
                </c:pt>
                <c:pt idx="4">
                  <c:v>591.07699541711997</c:v>
                </c:pt>
                <c:pt idx="5">
                  <c:v>590.25208352376001</c:v>
                </c:pt>
                <c:pt idx="6">
                  <c:v>590.26165837511996</c:v>
                </c:pt>
                <c:pt idx="7">
                  <c:v>589.91933815343998</c:v>
                </c:pt>
                <c:pt idx="8">
                  <c:v>591.56272711967995</c:v>
                </c:pt>
                <c:pt idx="9">
                  <c:v>591.79846063104003</c:v>
                </c:pt>
                <c:pt idx="10">
                  <c:v>591.75455568767995</c:v>
                </c:pt>
                <c:pt idx="11">
                  <c:v>591.71065074144099</c:v>
                </c:pt>
                <c:pt idx="12">
                  <c:v>593.25726572064002</c:v>
                </c:pt>
                <c:pt idx="13">
                  <c:v>591.62284102848002</c:v>
                </c:pt>
                <c:pt idx="14">
                  <c:v>591.57893608224003</c:v>
                </c:pt>
                <c:pt idx="15">
                  <c:v>591.5350313568</c:v>
                </c:pt>
                <c:pt idx="16">
                  <c:v>593.08116523055901</c:v>
                </c:pt>
                <c:pt idx="17">
                  <c:v>591.44722168728094</c:v>
                </c:pt>
                <c:pt idx="18">
                  <c:v>591.40331674104004</c:v>
                </c:pt>
                <c:pt idx="19">
                  <c:v>591.05297477856095</c:v>
                </c:pt>
              </c:numCache>
            </c:numRef>
          </c:val>
        </c:ser>
        <c:ser>
          <c:idx val="20"/>
          <c:order val="20"/>
          <c:tx>
            <c:strRef>
              <c:f>'Reserves Fields Summary'!$A$23</c:f>
              <c:strCache>
                <c:ptCount val="1"/>
                <c:pt idx="0">
                  <c:v>Surat-Bowen-Denison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Summary'!$B$23:$U$23</c:f>
              <c:numCache>
                <c:formatCode>_-* #,##0_-;\-* #,##0_-;_-* "-"??_-;_-@_-</c:formatCode>
                <c:ptCount val="20"/>
                <c:pt idx="0">
                  <c:v>5.5786679915999997</c:v>
                </c:pt>
                <c:pt idx="1">
                  <c:v>12.824189692319999</c:v>
                </c:pt>
                <c:pt idx="2">
                  <c:v>23.201828216639999</c:v>
                </c:pt>
                <c:pt idx="3">
                  <c:v>21.122034426239999</c:v>
                </c:pt>
                <c:pt idx="4">
                  <c:v>4.0882796728799997</c:v>
                </c:pt>
                <c:pt idx="5">
                  <c:v>5.6975436688799999</c:v>
                </c:pt>
                <c:pt idx="6">
                  <c:v>9.66494683176</c:v>
                </c:pt>
                <c:pt idx="7">
                  <c:v>11.943506409839999</c:v>
                </c:pt>
                <c:pt idx="8">
                  <c:v>15.014864645039999</c:v>
                </c:pt>
                <c:pt idx="9">
                  <c:v>18.874526662560001</c:v>
                </c:pt>
                <c:pt idx="10">
                  <c:v>19.95155372424</c:v>
                </c:pt>
                <c:pt idx="11">
                  <c:v>19.9811984004</c:v>
                </c:pt>
                <c:pt idx="12">
                  <c:v>19.50574588752</c:v>
                </c:pt>
                <c:pt idx="13">
                  <c:v>21.122221061040001</c:v>
                </c:pt>
                <c:pt idx="14">
                  <c:v>18.42117149736</c:v>
                </c:pt>
                <c:pt idx="15">
                  <c:v>17.516084366640001</c:v>
                </c:pt>
                <c:pt idx="16">
                  <c:v>21.19771235856</c:v>
                </c:pt>
                <c:pt idx="17">
                  <c:v>25.215177919199999</c:v>
                </c:pt>
                <c:pt idx="18">
                  <c:v>28.185546328560001</c:v>
                </c:pt>
                <c:pt idx="19">
                  <c:v>30.408200239679999</c:v>
                </c:pt>
              </c:numCache>
            </c:numRef>
          </c:val>
        </c:ser>
        <c:ser>
          <c:idx val="21"/>
          <c:order val="21"/>
          <c:tx>
            <c:strRef>
              <c:f>'Reserves Fields Summary'!$A$24</c:f>
              <c:strCache>
                <c:ptCount val="1"/>
                <c:pt idx="0">
                  <c:v>Unconventional Otway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0.30812673575999999</c:v>
                </c:pt>
                <c:pt idx="11">
                  <c:v>1.5648626364</c:v>
                </c:pt>
                <c:pt idx="12">
                  <c:v>0.61500000024000001</c:v>
                </c:pt>
                <c:pt idx="13">
                  <c:v>1.30864446576</c:v>
                </c:pt>
                <c:pt idx="14">
                  <c:v>0.57259203504</c:v>
                </c:pt>
                <c:pt idx="15">
                  <c:v>0.526339746</c:v>
                </c:pt>
                <c:pt idx="16">
                  <c:v>1.7211096271199999</c:v>
                </c:pt>
                <c:pt idx="17">
                  <c:v>1.4471549375999999</c:v>
                </c:pt>
                <c:pt idx="18">
                  <c:v>1.6902940768800001</c:v>
                </c:pt>
                <c:pt idx="19">
                  <c:v>1.245875742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6910464"/>
        <c:axId val="366910856"/>
        <c:extLst/>
      </c:areaChart>
      <c:catAx>
        <c:axId val="3669104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0856"/>
        <c:crosses val="autoZero"/>
        <c:auto val="1"/>
        <c:lblAlgn val="ctr"/>
        <c:lblOffset val="100"/>
        <c:noMultiLvlLbl val="0"/>
      </c:catAx>
      <c:valAx>
        <c:axId val="36691085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0464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74987863359185369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Fields'!$A$3</c:f>
              <c:strCache>
                <c:ptCount val="1"/>
                <c:pt idx="0">
                  <c:v>Bass_2C3P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Fields'!$A$4</c:f>
              <c:strCache>
                <c:ptCount val="1"/>
                <c:pt idx="0">
                  <c:v>Bass_2P developed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Fields'!$B$4:$U$4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10.783000012800001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Fields'!$A$5</c:f>
              <c:strCache>
                <c:ptCount val="1"/>
                <c:pt idx="0">
                  <c:v>Camden_2P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5.00000000016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0.15289284359999999</c:v>
                </c:pt>
                <c:pt idx="17">
                  <c:v>0.84710715599999997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Fields'!$A$6</c:f>
              <c:strCache>
                <c:ptCount val="1"/>
                <c:pt idx="0">
                  <c:v>Casino Henry Netherby_2P 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Fields'!$B$6:$U$6</c:f>
              <c:numCache>
                <c:formatCode>_-* #,##0_-;\-* #,##0_-;_-* "-"??_-;_-@_-</c:formatCode>
                <c:ptCount val="20"/>
                <c:pt idx="0">
                  <c:v>60.2261107968</c:v>
                </c:pt>
                <c:pt idx="1">
                  <c:v>84.979928335919993</c:v>
                </c:pt>
                <c:pt idx="2">
                  <c:v>44.364257529360003</c:v>
                </c:pt>
                <c:pt idx="3">
                  <c:v>0.68970334655999999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'Reserves Fields'!$A$7</c:f>
              <c:strCache>
                <c:ptCount val="1"/>
                <c:pt idx="0">
                  <c:v>Cooper Eromanga_2C3P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Fields'!$B$7:$U$7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77.923898004959995</c:v>
                </c:pt>
                <c:pt idx="13">
                  <c:v>136.51254551832</c:v>
                </c:pt>
                <c:pt idx="14">
                  <c:v>136.875</c:v>
                </c:pt>
                <c:pt idx="15">
                  <c:v>136.875</c:v>
                </c:pt>
                <c:pt idx="16">
                  <c:v>137.25</c:v>
                </c:pt>
                <c:pt idx="17">
                  <c:v>136.875</c:v>
                </c:pt>
                <c:pt idx="18">
                  <c:v>136.875</c:v>
                </c:pt>
                <c:pt idx="19">
                  <c:v>136.875</c:v>
                </c:pt>
              </c:numCache>
            </c:numRef>
          </c:val>
        </c:ser>
        <c:ser>
          <c:idx val="5"/>
          <c:order val="5"/>
          <c:tx>
            <c:strRef>
              <c:f>'Reserves Fields'!$A$8</c:f>
              <c:strCache>
                <c:ptCount val="1"/>
                <c:pt idx="0">
                  <c:v>Cooper Eromanga_2P developed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Fields'!$B$8:$U$8</c:f>
              <c:numCache>
                <c:formatCode>_-* #,##0_-;\-* #,##0_-;_-* "-"??_-;_-@_-</c:formatCode>
                <c:ptCount val="20"/>
                <c:pt idx="0">
                  <c:v>115.76758935383999</c:v>
                </c:pt>
                <c:pt idx="1">
                  <c:v>115.0784761284</c:v>
                </c:pt>
                <c:pt idx="2">
                  <c:v>115.25495789711999</c:v>
                </c:pt>
                <c:pt idx="3">
                  <c:v>123.77625124584</c:v>
                </c:pt>
                <c:pt idx="4">
                  <c:v>130.05254258784001</c:v>
                </c:pt>
                <c:pt idx="5">
                  <c:v>132.17347506359999</c:v>
                </c:pt>
                <c:pt idx="6">
                  <c:v>133.36002459384</c:v>
                </c:pt>
                <c:pt idx="7">
                  <c:v>133.54097864159999</c:v>
                </c:pt>
                <c:pt idx="8">
                  <c:v>133.35573405119999</c:v>
                </c:pt>
                <c:pt idx="9">
                  <c:v>134.05417036104001</c:v>
                </c:pt>
                <c:pt idx="10">
                  <c:v>134.58580007495999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Fields'!$A$9</c:f>
              <c:strCache>
                <c:ptCount val="1"/>
                <c:pt idx="0">
                  <c:v>Cooper Eromanga_2P undeveloped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135.88745927567999</c:v>
                </c:pt>
                <c:pt idx="12">
                  <c:v>58.694540723999999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Fields'!$A$10</c:f>
              <c:strCache>
                <c:ptCount val="1"/>
                <c:pt idx="0">
                  <c:v>Cooper Eromanga_PR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Fields'!$A$11</c:f>
              <c:strCache>
                <c:ptCount val="1"/>
                <c:pt idx="0">
                  <c:v>GBJV &amp; Turrum &amp; Kipper_2C3P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32.471782088159998</c:v>
                </c:pt>
                <c:pt idx="12">
                  <c:v>296.34163263720001</c:v>
                </c:pt>
                <c:pt idx="13">
                  <c:v>301.18102403760003</c:v>
                </c:pt>
                <c:pt idx="14">
                  <c:v>55.719561225600003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Fields'!$A$12</c:f>
              <c:strCache>
                <c:ptCount val="1"/>
                <c:pt idx="0">
                  <c:v>GBJV &amp; Turrum &amp; Kipper_2P developed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Fields'!$B$12:$U$12</c:f>
              <c:numCache>
                <c:formatCode>_-* #,##0_-;\-* #,##0_-;_-* "-"??_-;_-@_-</c:formatCode>
                <c:ptCount val="20"/>
                <c:pt idx="0">
                  <c:v>235.04083559759999</c:v>
                </c:pt>
                <c:pt idx="1">
                  <c:v>222.56247949944</c:v>
                </c:pt>
                <c:pt idx="2">
                  <c:v>219.99999999959999</c:v>
                </c:pt>
                <c:pt idx="3">
                  <c:v>219.9999999984</c:v>
                </c:pt>
                <c:pt idx="4">
                  <c:v>248.80201668576001</c:v>
                </c:pt>
                <c:pt idx="5">
                  <c:v>261.96989231063998</c:v>
                </c:pt>
                <c:pt idx="6">
                  <c:v>264.46411803936002</c:v>
                </c:pt>
                <c:pt idx="7">
                  <c:v>295.67523371736002</c:v>
                </c:pt>
                <c:pt idx="8">
                  <c:v>310.29646758960001</c:v>
                </c:pt>
                <c:pt idx="9">
                  <c:v>318.06236601455902</c:v>
                </c:pt>
                <c:pt idx="10">
                  <c:v>322.91035824239901</c:v>
                </c:pt>
                <c:pt idx="11">
                  <c:v>259.32323226647998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Fields'!$A$13</c:f>
              <c:strCache>
                <c:ptCount val="1"/>
                <c:pt idx="0">
                  <c:v>GBJV &amp; Turrum &amp; Kipper_PR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231.32752277928</c:v>
                </c:pt>
                <c:pt idx="15">
                  <c:v>296.12985400704002</c:v>
                </c:pt>
                <c:pt idx="16">
                  <c:v>303.71823892584001</c:v>
                </c:pt>
                <c:pt idx="17">
                  <c:v>323.34856049784003</c:v>
                </c:pt>
                <c:pt idx="18">
                  <c:v>339.19902040583901</c:v>
                </c:pt>
                <c:pt idx="19">
                  <c:v>340.49432976672</c:v>
                </c:pt>
              </c:numCache>
            </c:numRef>
          </c:val>
        </c:ser>
        <c:ser>
          <c:idx val="11"/>
          <c:order val="11"/>
          <c:tx>
            <c:strRef>
              <c:f>'Reserves Fields'!$A$14</c:f>
              <c:strCache>
                <c:ptCount val="1"/>
                <c:pt idx="0">
                  <c:v>Gippsland - Non GBJV_2C3P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Fields'!$A$15</c:f>
              <c:strCache>
                <c:ptCount val="1"/>
                <c:pt idx="0">
                  <c:v>Gippsland - Non GBJV_PR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Fields'!$A$16</c:f>
              <c:strCache>
                <c:ptCount val="1"/>
                <c:pt idx="0">
                  <c:v>Gloucester_2C3P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Fields'!$A$17</c:f>
              <c:strCache>
                <c:ptCount val="1"/>
                <c:pt idx="0">
                  <c:v>Gloucester_2P undeveloped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Fields'!$A$18</c:f>
              <c:strCache>
                <c:ptCount val="1"/>
                <c:pt idx="0">
                  <c:v>Gunnedah_2P undeveloped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Fields'!$B$18:$U$18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6"/>
          <c:order val="16"/>
          <c:tx>
            <c:strRef>
              <c:f>'Reserves Fields'!$A$19</c:f>
              <c:strCache>
                <c:ptCount val="1"/>
                <c:pt idx="0">
                  <c:v>Gunnedah_PR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Fields'!$B$19:$U$19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7"/>
          <c:order val="17"/>
          <c:tx>
            <c:strRef>
              <c:f>'Reserves Fields'!$A$20</c:f>
              <c:strCache>
                <c:ptCount val="1"/>
                <c:pt idx="0">
                  <c:v>Halladale/Black Watch/Speculant_2P developed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31.826052090719902</c:v>
                </c:pt>
                <c:pt idx="4">
                  <c:v>21.5447645016</c:v>
                </c:pt>
                <c:pt idx="5">
                  <c:v>10.635809679599999</c:v>
                </c:pt>
                <c:pt idx="6">
                  <c:v>17.99337375144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8"/>
          <c:order val="18"/>
          <c:tx>
            <c:strRef>
              <c:f>'Reserves Fields'!$A$21</c:f>
              <c:strCache>
                <c:ptCount val="1"/>
                <c:pt idx="0">
                  <c:v>Ironbark_2C3P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Fields'!$B$21:$U$21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4.0935911375999998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9"/>
          <c:order val="19"/>
          <c:tx>
            <c:strRef>
              <c:f>'Reserves Fields'!$A$22</c:f>
              <c:strCache>
                <c:ptCount val="1"/>
                <c:pt idx="0">
                  <c:v>Ironbark_2P undeveloped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Fields'!$B$22:$U$22</c:f>
              <c:numCache>
                <c:formatCode>_-* #,##0_-;\-* #,##0_-;_-* "-"??_-;_-@_-</c:formatCode>
                <c:ptCount val="20"/>
                <c:pt idx="0">
                  <c:v>2.5866069239999998</c:v>
                </c:pt>
                <c:pt idx="1">
                  <c:v>1.9683256845599999</c:v>
                </c:pt>
                <c:pt idx="2">
                  <c:v>18.088658492160199</c:v>
                </c:pt>
                <c:pt idx="3">
                  <c:v>18.2499999708002</c:v>
                </c:pt>
                <c:pt idx="4">
                  <c:v>36.600000029279798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32.406408891599803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0"/>
          <c:order val="20"/>
          <c:tx>
            <c:strRef>
              <c:f>'Reserves Fields'!$A$23</c:f>
              <c:strCache>
                <c:ptCount val="1"/>
                <c:pt idx="0">
                  <c:v>La Bella_PR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1.3018437698400001</c:v>
                </c:pt>
                <c:pt idx="10">
                  <c:v>43.232937678959999</c:v>
                </c:pt>
                <c:pt idx="11">
                  <c:v>85.895439790080005</c:v>
                </c:pt>
                <c:pt idx="12">
                  <c:v>89.899183614720002</c:v>
                </c:pt>
                <c:pt idx="13">
                  <c:v>97.714854145199993</c:v>
                </c:pt>
                <c:pt idx="14">
                  <c:v>114.46118763528</c:v>
                </c:pt>
                <c:pt idx="15">
                  <c:v>118.50058551648</c:v>
                </c:pt>
                <c:pt idx="16">
                  <c:v>124.31608505928</c:v>
                </c:pt>
                <c:pt idx="17">
                  <c:v>130.52932268064001</c:v>
                </c:pt>
                <c:pt idx="18">
                  <c:v>134.10466577712</c:v>
                </c:pt>
                <c:pt idx="19">
                  <c:v>132.95822652336</c:v>
                </c:pt>
              </c:numCache>
            </c:numRef>
          </c:val>
        </c:ser>
        <c:ser>
          <c:idx val="21"/>
          <c:order val="21"/>
          <c:tx>
            <c:strRef>
              <c:f>'Reserves Fields'!$A$24</c:f>
              <c:strCache>
                <c:ptCount val="1"/>
                <c:pt idx="0">
                  <c:v>Longtom &amp; Sole_2C3P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4.7855599819199997</c:v>
                </c:pt>
                <c:pt idx="18">
                  <c:v>13.333239493440001</c:v>
                </c:pt>
                <c:pt idx="19">
                  <c:v>13.219440194400001</c:v>
                </c:pt>
              </c:numCache>
            </c:numRef>
          </c:val>
        </c:ser>
        <c:ser>
          <c:idx val="22"/>
          <c:order val="22"/>
          <c:tx>
            <c:strRef>
              <c:f>'Reserves Fields'!$A$25</c:f>
              <c:strCache>
                <c:ptCount val="1"/>
                <c:pt idx="0">
                  <c:v>Longtom &amp; Sole_2P developed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0.67773146496000003</c:v>
                </c:pt>
                <c:pt idx="10">
                  <c:v>1.8984958152</c:v>
                </c:pt>
                <c:pt idx="11">
                  <c:v>2.2551523848000001</c:v>
                </c:pt>
                <c:pt idx="12">
                  <c:v>2.9159230197600001</c:v>
                </c:pt>
                <c:pt idx="13">
                  <c:v>3.1974424188000001</c:v>
                </c:pt>
                <c:pt idx="14">
                  <c:v>27.375</c:v>
                </c:pt>
                <c:pt idx="15">
                  <c:v>27.375</c:v>
                </c:pt>
                <c:pt idx="16">
                  <c:v>27.45</c:v>
                </c:pt>
                <c:pt idx="17">
                  <c:v>13.337254895519999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Fields'!$A$26</c:f>
              <c:strCache>
                <c:ptCount val="1"/>
                <c:pt idx="0">
                  <c:v>Longtom &amp; Sole_2P undeveloped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Fields'!$B$26:$U$26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4"/>
          <c:order val="24"/>
          <c:tx>
            <c:strRef>
              <c:f>'Reserves Fields'!$A$27</c:f>
              <c:strCache>
                <c:ptCount val="1"/>
                <c:pt idx="0">
                  <c:v>Longtom &amp; Sole_PR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Fields'!$A$28</c:f>
              <c:strCache>
                <c:ptCount val="1"/>
                <c:pt idx="0">
                  <c:v>Minerva_2P developed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Fields'!$B$28:$U$28</c:f>
              <c:numCache>
                <c:formatCode>_-* #,##0_-;\-* #,##0_-;_-* "-"??_-;_-@_-</c:formatCode>
                <c:ptCount val="20"/>
                <c:pt idx="0">
                  <c:v>15.9999999816001</c:v>
                </c:pt>
                <c:pt idx="1">
                  <c:v>0</c:v>
                </c:pt>
                <c:pt idx="2">
                  <c:v>15.5546382748801</c:v>
                </c:pt>
                <c:pt idx="3">
                  <c:v>23.724999970800202</c:v>
                </c:pt>
                <c:pt idx="4">
                  <c:v>2.6285992507199998</c:v>
                </c:pt>
                <c:pt idx="5">
                  <c:v>2.8417624512000002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6"/>
          <c:order val="26"/>
          <c:tx>
            <c:strRef>
              <c:f>'Reserves Fields'!$A$29</c:f>
              <c:strCache>
                <c:ptCount val="1"/>
                <c:pt idx="0">
                  <c:v>Moranbah_2C3P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Fields'!$B$29:$U$29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7"/>
          <c:order val="27"/>
          <c:tx>
            <c:strRef>
              <c:f>'Reserves Fields'!$A$30</c:f>
              <c:strCache>
                <c:ptCount val="1"/>
                <c:pt idx="0">
                  <c:v>Moranbah_2P developed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Fields'!$B$30:$U$30</c:f>
              <c:numCache>
                <c:formatCode>_-* #,##0_-;\-* #,##0_-;_-* "-"??_-;_-@_-</c:formatCode>
                <c:ptCount val="20"/>
                <c:pt idx="0">
                  <c:v>13.143993168</c:v>
                </c:pt>
                <c:pt idx="1">
                  <c:v>14.793630276</c:v>
                </c:pt>
                <c:pt idx="2">
                  <c:v>17.995180850400001</c:v>
                </c:pt>
                <c:pt idx="3">
                  <c:v>18.062417532000001</c:v>
                </c:pt>
                <c:pt idx="4">
                  <c:v>19.631996574239999</c:v>
                </c:pt>
                <c:pt idx="5">
                  <c:v>22.18749879672</c:v>
                </c:pt>
                <c:pt idx="6">
                  <c:v>24.1443212080802</c:v>
                </c:pt>
                <c:pt idx="7">
                  <c:v>24.7876301037602</c:v>
                </c:pt>
                <c:pt idx="8">
                  <c:v>24.887999970720202</c:v>
                </c:pt>
                <c:pt idx="9">
                  <c:v>24.8199999708002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8"/>
          <c:order val="28"/>
          <c:tx>
            <c:strRef>
              <c:f>'Reserves Fields'!$A$31</c:f>
              <c:strCache>
                <c:ptCount val="1"/>
                <c:pt idx="0">
                  <c:v>Moranbah_2P undeveloped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Fields'!$A$32</c:f>
              <c:strCache>
                <c:ptCount val="1"/>
                <c:pt idx="0">
                  <c:v>Otway Gas Project_2P developed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Fields'!$B$32:$U$32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22.11497562456</c:v>
                </c:pt>
                <c:pt idx="2">
                  <c:v>38.000000009279901</c:v>
                </c:pt>
                <c:pt idx="3">
                  <c:v>38.000000013599902</c:v>
                </c:pt>
                <c:pt idx="4">
                  <c:v>38.000000011199901</c:v>
                </c:pt>
                <c:pt idx="5">
                  <c:v>38.000000004</c:v>
                </c:pt>
                <c:pt idx="6">
                  <c:v>38.000000009519901</c:v>
                </c:pt>
                <c:pt idx="7">
                  <c:v>38.000000009039901</c:v>
                </c:pt>
                <c:pt idx="8">
                  <c:v>31.4910243904799</c:v>
                </c:pt>
                <c:pt idx="9">
                  <c:v>38.000000011439901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0"/>
          <c:order val="30"/>
          <c:tx>
            <c:strRef>
              <c:f>'Reserves Fields'!$A$33</c:f>
              <c:strCache>
                <c:ptCount val="1"/>
                <c:pt idx="0">
                  <c:v>QLD CSG - APLNG_2C3P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Fields'!$B$33:$U$33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1"/>
          <c:order val="31"/>
          <c:tx>
            <c:strRef>
              <c:f>'Reserves Fields'!$A$34</c:f>
              <c:strCache>
                <c:ptCount val="1"/>
                <c:pt idx="0">
                  <c:v>QLD CSG - APLNG_2P developed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Fields'!$B$34:$U$34</c:f>
              <c:numCache>
                <c:formatCode>_-* #,##0_-;\-* #,##0_-;_-* "-"??_-;_-@_-</c:formatCode>
                <c:ptCount val="20"/>
                <c:pt idx="0">
                  <c:v>486.48200327664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278.57799663432002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Fields'!$A$35</c:f>
              <c:strCache>
                <c:ptCount val="1"/>
                <c:pt idx="0">
                  <c:v>QLD CSG - APLNG_2P undeveloped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273.66700330728003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33"/>
          <c:order val="33"/>
          <c:tx>
            <c:strRef>
              <c:f>'Reserves Fields'!$A$36</c:f>
              <c:strCache>
                <c:ptCount val="1"/>
                <c:pt idx="0">
                  <c:v>QLD CSG - Arrow_2C3P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Fields'!$B$36:$U$36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4"/>
          <c:order val="34"/>
          <c:tx>
            <c:strRef>
              <c:f>'Reserves Fields'!$A$37</c:f>
              <c:strCache>
                <c:ptCount val="1"/>
                <c:pt idx="0">
                  <c:v>QLD CSG - Arrow_2P developed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Fields'!$B$37:$U$37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18.16600000032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5"/>
          <c:order val="35"/>
          <c:tx>
            <c:strRef>
              <c:f>'Reserves Fields'!$A$38</c:f>
              <c:strCache>
                <c:ptCount val="1"/>
                <c:pt idx="0">
                  <c:v>QLD CSG - Arrow_2P undeveloped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Fields'!$B$38:$U$38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14.198330564640001</c:v>
                </c:pt>
                <c:pt idx="10">
                  <c:v>32.779234069439902</c:v>
                </c:pt>
                <c:pt idx="11">
                  <c:v>33.074176106159797</c:v>
                </c:pt>
                <c:pt idx="12">
                  <c:v>33.225996365999798</c:v>
                </c:pt>
                <c:pt idx="13">
                  <c:v>33.357139863599798</c:v>
                </c:pt>
                <c:pt idx="14">
                  <c:v>33.5580716075998</c:v>
                </c:pt>
                <c:pt idx="15">
                  <c:v>33.706164755039801</c:v>
                </c:pt>
                <c:pt idx="16">
                  <c:v>33.933879506639798</c:v>
                </c:pt>
                <c:pt idx="17">
                  <c:v>33.888228165839799</c:v>
                </c:pt>
                <c:pt idx="18">
                  <c:v>33.908408124239799</c:v>
                </c:pt>
                <c:pt idx="19">
                  <c:v>33.923557022159798</c:v>
                </c:pt>
              </c:numCache>
            </c:numRef>
          </c:val>
        </c:ser>
        <c:ser>
          <c:idx val="36"/>
          <c:order val="36"/>
          <c:tx>
            <c:strRef>
              <c:f>'Reserves Fields'!$A$39</c:f>
              <c:strCache>
                <c:ptCount val="1"/>
                <c:pt idx="0">
                  <c:v>QLD CSG - Arrow_PR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Fields'!$A$40</c:f>
              <c:strCache>
                <c:ptCount val="1"/>
                <c:pt idx="0">
                  <c:v>QLD CSG - GLNG_2C3P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Fields'!$B$40:$U$40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43.79196811512</c:v>
                </c:pt>
              </c:numCache>
            </c:numRef>
          </c:val>
        </c:ser>
        <c:ser>
          <c:idx val="38"/>
          <c:order val="38"/>
          <c:tx>
            <c:strRef>
              <c:f>'Reserves Fields'!$A$41</c:f>
              <c:strCache>
                <c:ptCount val="1"/>
                <c:pt idx="0">
                  <c:v>QLD CSG - GLNG_2P developed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Fields'!$B$41:$U$41</c:f>
              <c:numCache>
                <c:formatCode>_-* #,##0_-;\-* #,##0_-;_-* "-"??_-;_-@_-</c:formatCode>
                <c:ptCount val="20"/>
                <c:pt idx="0">
                  <c:v>192.993775191601</c:v>
                </c:pt>
                <c:pt idx="1">
                  <c:v>315.23009035392198</c:v>
                </c:pt>
                <c:pt idx="2">
                  <c:v>316.32009419952198</c:v>
                </c:pt>
                <c:pt idx="3">
                  <c:v>82.7560403529599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9"/>
          <c:order val="39"/>
          <c:tx>
            <c:strRef>
              <c:f>'Reserves Fields'!$A$42</c:f>
              <c:strCache>
                <c:ptCount val="1"/>
                <c:pt idx="0">
                  <c:v>QLD CSG - GLNG_2P undeveloped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229.27301787504101</c:v>
                </c:pt>
                <c:pt idx="4">
                  <c:v>313.19699528520198</c:v>
                </c:pt>
                <c:pt idx="5">
                  <c:v>314.21324541288101</c:v>
                </c:pt>
                <c:pt idx="6">
                  <c:v>315.789253835762</c:v>
                </c:pt>
                <c:pt idx="7">
                  <c:v>320.74950950160201</c:v>
                </c:pt>
                <c:pt idx="8">
                  <c:v>321.24323787792201</c:v>
                </c:pt>
                <c:pt idx="9">
                  <c:v>320.86636178952199</c:v>
                </c:pt>
                <c:pt idx="10">
                  <c:v>321.74356647264199</c:v>
                </c:pt>
                <c:pt idx="11">
                  <c:v>322.38526465656201</c:v>
                </c:pt>
                <c:pt idx="12">
                  <c:v>323.32369393008202</c:v>
                </c:pt>
                <c:pt idx="13">
                  <c:v>322.63437502200202</c:v>
                </c:pt>
                <c:pt idx="14">
                  <c:v>323.49177954600202</c:v>
                </c:pt>
                <c:pt idx="15">
                  <c:v>324.05763263976201</c:v>
                </c:pt>
                <c:pt idx="16">
                  <c:v>325.41371038368197</c:v>
                </c:pt>
                <c:pt idx="17">
                  <c:v>324.95782901520198</c:v>
                </c:pt>
                <c:pt idx="18">
                  <c:v>325.25617396176199</c:v>
                </c:pt>
                <c:pt idx="19">
                  <c:v>281.46535327848102</c:v>
                </c:pt>
              </c:numCache>
            </c:numRef>
          </c:val>
        </c:ser>
        <c:ser>
          <c:idx val="40"/>
          <c:order val="40"/>
          <c:tx>
            <c:strRef>
              <c:f>'Reserves Fields'!$A$43</c:f>
              <c:strCache>
                <c:ptCount val="1"/>
                <c:pt idx="0">
                  <c:v>QLD CSG - Other_2C3P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Fields'!$B$43:$U$43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1"/>
          <c:order val="41"/>
          <c:tx>
            <c:strRef>
              <c:f>'Reserves Fields'!$A$44</c:f>
              <c:strCache>
                <c:ptCount val="1"/>
                <c:pt idx="0">
                  <c:v>QLD CSG - Other_2P developed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Fields'!$B$44:$U$44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1.6240000080000001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Fields'!$A$45</c:f>
              <c:strCache>
                <c:ptCount val="1"/>
                <c:pt idx="0">
                  <c:v>QLD CSG - Other_2P undeveloped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4.56250000056</c:v>
                </c:pt>
                <c:pt idx="4">
                  <c:v>8.79450002136001</c:v>
                </c:pt>
                <c:pt idx="5">
                  <c:v>10.402500029760001</c:v>
                </c:pt>
                <c:pt idx="6">
                  <c:v>10.402500029280001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43"/>
          <c:order val="43"/>
          <c:tx>
            <c:strRef>
              <c:f>'Reserves Fields'!$A$46</c:f>
              <c:strCache>
                <c:ptCount val="1"/>
                <c:pt idx="0">
                  <c:v>QLD CSG - Other_PR</c:v>
                </c:pt>
              </c:strCache>
            </c:strRef>
          </c:tx>
          <c:spPr>
            <a:solidFill>
              <a:schemeClr val="accent2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Fields'!$B$46:$U$46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4"/>
          <c:order val="44"/>
          <c:tx>
            <c:strRef>
              <c:f>'Reserves Fields'!$A$47</c:f>
              <c:strCache>
                <c:ptCount val="1"/>
                <c:pt idx="0">
                  <c:v>QLD CSG - QCLNG_2C3P</c:v>
                </c:pt>
              </c:strCache>
            </c:strRef>
          </c:tx>
          <c:spPr>
            <a:solidFill>
              <a:schemeClr val="accent3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Fields'!$B$47:$U$47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5"/>
          <c:order val="45"/>
          <c:tx>
            <c:strRef>
              <c:f>'Reserves Fields'!$A$48</c:f>
              <c:strCache>
                <c:ptCount val="1"/>
                <c:pt idx="0">
                  <c:v>QLD CSG - QCLNG_2P developed</c:v>
                </c:pt>
              </c:strCache>
            </c:strRef>
          </c:tx>
          <c:spPr>
            <a:solidFill>
              <a:schemeClr val="accent4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Fields'!$B$48:$U$48</c:f>
              <c:numCache>
                <c:formatCode>_-* #,##0_-;\-* #,##0_-;_-* "-"??_-;_-@_-</c:formatCode>
                <c:ptCount val="20"/>
                <c:pt idx="0">
                  <c:v>582.66446431895997</c:v>
                </c:pt>
                <c:pt idx="1">
                  <c:v>589.59243621216001</c:v>
                </c:pt>
                <c:pt idx="2">
                  <c:v>588.74395019016004</c:v>
                </c:pt>
                <c:pt idx="3">
                  <c:v>588.94755770568099</c:v>
                </c:pt>
                <c:pt idx="4">
                  <c:v>477.45159171239999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6"/>
          <c:order val="46"/>
          <c:tx>
            <c:strRef>
              <c:f>'Reserves Fields'!$A$49</c:f>
              <c:strCache>
                <c:ptCount val="1"/>
                <c:pt idx="0">
                  <c:v>QLD CSG - QCLNG_2P undeveloped</c:v>
                </c:pt>
              </c:strCache>
            </c:strRef>
          </c:tx>
          <c:spPr>
            <a:solidFill>
              <a:schemeClr val="accent5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Fields'!$B$49:$U$49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113.62540370472</c:v>
                </c:pt>
                <c:pt idx="5">
                  <c:v>590.25208352376001</c:v>
                </c:pt>
                <c:pt idx="6">
                  <c:v>590.26165837511996</c:v>
                </c:pt>
                <c:pt idx="7">
                  <c:v>589.91933815343998</c:v>
                </c:pt>
                <c:pt idx="8">
                  <c:v>591.56272711967995</c:v>
                </c:pt>
                <c:pt idx="9">
                  <c:v>591.79846063104003</c:v>
                </c:pt>
                <c:pt idx="10">
                  <c:v>591.75455568767995</c:v>
                </c:pt>
                <c:pt idx="11">
                  <c:v>591.71065074144099</c:v>
                </c:pt>
                <c:pt idx="12">
                  <c:v>593.25726572064002</c:v>
                </c:pt>
                <c:pt idx="13">
                  <c:v>591.62284102848002</c:v>
                </c:pt>
                <c:pt idx="14">
                  <c:v>591.57893608224003</c:v>
                </c:pt>
                <c:pt idx="15">
                  <c:v>591.5350313568</c:v>
                </c:pt>
                <c:pt idx="16">
                  <c:v>593.08116523056003</c:v>
                </c:pt>
                <c:pt idx="17">
                  <c:v>591.44722168728094</c:v>
                </c:pt>
                <c:pt idx="18">
                  <c:v>591.40331674104004</c:v>
                </c:pt>
                <c:pt idx="19">
                  <c:v>591.05297477856095</c:v>
                </c:pt>
              </c:numCache>
            </c:numRef>
          </c:val>
        </c:ser>
        <c:ser>
          <c:idx val="47"/>
          <c:order val="47"/>
          <c:tx>
            <c:strRef>
              <c:f>'Reserves Fields'!$A$50</c:f>
              <c:strCache>
                <c:ptCount val="1"/>
                <c:pt idx="0">
                  <c:v>QLD CSG - QCLNG_PR</c:v>
                </c:pt>
              </c:strCache>
            </c:strRef>
          </c:tx>
          <c:spPr>
            <a:solidFill>
              <a:schemeClr val="accent6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Fields'!$B$50:$U$50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8"/>
          <c:order val="48"/>
          <c:tx>
            <c:strRef>
              <c:f>'Reserves Fields'!$A$51</c:f>
              <c:strCache>
                <c:ptCount val="1"/>
                <c:pt idx="0">
                  <c:v>Surat-Bowen-Denison_2C3P</c:v>
                </c:pt>
              </c:strCache>
            </c:strRef>
          </c:tx>
          <c:spPr>
            <a:solidFill>
              <a:schemeClr val="accent1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Fields'!$B$51:$U$51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3.6975436684799998</c:v>
                </c:pt>
                <c:pt idx="6">
                  <c:v>9.66494683176</c:v>
                </c:pt>
                <c:pt idx="7">
                  <c:v>11.943506409839999</c:v>
                </c:pt>
                <c:pt idx="8">
                  <c:v>15.014864645039999</c:v>
                </c:pt>
                <c:pt idx="9">
                  <c:v>18.874526662560001</c:v>
                </c:pt>
                <c:pt idx="10">
                  <c:v>19.95155372424</c:v>
                </c:pt>
                <c:pt idx="11">
                  <c:v>19.9811984004</c:v>
                </c:pt>
                <c:pt idx="12">
                  <c:v>19.50574588752</c:v>
                </c:pt>
                <c:pt idx="13">
                  <c:v>21.122221061040001</c:v>
                </c:pt>
                <c:pt idx="14">
                  <c:v>18.42117149736</c:v>
                </c:pt>
                <c:pt idx="15">
                  <c:v>17.516084366640001</c:v>
                </c:pt>
                <c:pt idx="16">
                  <c:v>21.19771235856</c:v>
                </c:pt>
                <c:pt idx="17">
                  <c:v>25.215177919199999</c:v>
                </c:pt>
                <c:pt idx="18">
                  <c:v>28.185546328560001</c:v>
                </c:pt>
                <c:pt idx="19">
                  <c:v>30.408200239679999</c:v>
                </c:pt>
              </c:numCache>
            </c:numRef>
          </c:val>
        </c:ser>
        <c:ser>
          <c:idx val="49"/>
          <c:order val="49"/>
          <c:tx>
            <c:strRef>
              <c:f>'Reserves Fields'!$A$52</c:f>
              <c:strCache>
                <c:ptCount val="1"/>
                <c:pt idx="0">
                  <c:v>Surat-Bowen-Denison_2P developed</c:v>
                </c:pt>
              </c:strCache>
            </c:strRef>
          </c:tx>
          <c:spPr>
            <a:solidFill>
              <a:schemeClr val="accent2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Fields'!$B$52:$U$52</c:f>
              <c:numCache>
                <c:formatCode>_-* #,##0_-;\-* #,##0_-;_-* "-"??_-;_-@_-</c:formatCode>
                <c:ptCount val="20"/>
                <c:pt idx="0">
                  <c:v>5.5786679915999997</c:v>
                </c:pt>
                <c:pt idx="1">
                  <c:v>12.824189692319999</c:v>
                </c:pt>
                <c:pt idx="2">
                  <c:v>23.201828216639999</c:v>
                </c:pt>
                <c:pt idx="3">
                  <c:v>21.122034426239999</c:v>
                </c:pt>
                <c:pt idx="4">
                  <c:v>4.0882796728799997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0"/>
          <c:order val="50"/>
          <c:tx>
            <c:strRef>
              <c:f>'Reserves Fields'!$A$53</c:f>
              <c:strCache>
                <c:ptCount val="1"/>
                <c:pt idx="0">
                  <c:v>Surat-Bowen-Denison_2P undeveloped</c:v>
                </c:pt>
              </c:strCache>
            </c:strRef>
          </c:tx>
          <c:spPr>
            <a:solidFill>
              <a:schemeClr val="accent3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Fields'!$B$53:$U$53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2.0000000004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1"/>
          <c:order val="51"/>
          <c:tx>
            <c:strRef>
              <c:f>'Reserves Fields'!$A$54</c:f>
              <c:strCache>
                <c:ptCount val="1"/>
                <c:pt idx="0">
                  <c:v>Unconventional Otway_PR</c:v>
                </c:pt>
              </c:strCache>
            </c:strRef>
          </c:tx>
          <c:spPr>
            <a:solidFill>
              <a:schemeClr val="accent4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Fields'!$B$54:$U$54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0.30812673575999999</c:v>
                </c:pt>
                <c:pt idx="11">
                  <c:v>1.5648626364</c:v>
                </c:pt>
                <c:pt idx="12">
                  <c:v>0.61500000024000001</c:v>
                </c:pt>
                <c:pt idx="13">
                  <c:v>1.30864446576</c:v>
                </c:pt>
                <c:pt idx="14">
                  <c:v>0.57259203504</c:v>
                </c:pt>
                <c:pt idx="15">
                  <c:v>0.526339746</c:v>
                </c:pt>
                <c:pt idx="16">
                  <c:v>1.7211096271199999</c:v>
                </c:pt>
                <c:pt idx="17">
                  <c:v>1.4471549375999999</c:v>
                </c:pt>
                <c:pt idx="18">
                  <c:v>1.6902940768800001</c:v>
                </c:pt>
                <c:pt idx="19">
                  <c:v>1.245875742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6497192"/>
        <c:axId val="366497584"/>
        <c:extLst/>
      </c:areaChart>
      <c:catAx>
        <c:axId val="3664971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497584"/>
        <c:crosses val="autoZero"/>
        <c:auto val="1"/>
        <c:lblAlgn val="ctr"/>
        <c:lblOffset val="100"/>
        <c:noMultiLvlLbl val="0"/>
      </c:catAx>
      <c:valAx>
        <c:axId val="36649758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497192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80374026319207215"/>
        </c:manualLayout>
      </c:layout>
      <c:areaChart>
        <c:grouping val="stacked"/>
        <c:varyColors val="0"/>
        <c:ser>
          <c:idx val="1"/>
          <c:order val="0"/>
          <c:tx>
            <c:strRef>
              <c:f>'Reserves Facility Summary'!$A$3</c:f>
              <c:strCache>
                <c:ptCount val="1"/>
                <c:pt idx="0">
                  <c:v>Bellevue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Summary'!$B$3:$U$3</c:f>
              <c:numCache>
                <c:formatCode>_-* #,##0_-;\-* #,##0_-;_-* "-"??_-;_-@_-</c:formatCode>
                <c:ptCount val="20"/>
                <c:pt idx="0">
                  <c:v>80.520000029280197</c:v>
                </c:pt>
                <c:pt idx="1">
                  <c:v>80.300000029200206</c:v>
                </c:pt>
                <c:pt idx="2">
                  <c:v>80.300000029200206</c:v>
                </c:pt>
                <c:pt idx="3">
                  <c:v>80.300000029200206</c:v>
                </c:pt>
                <c:pt idx="4">
                  <c:v>80.520000029279799</c:v>
                </c:pt>
                <c:pt idx="5">
                  <c:v>80.300000029200206</c:v>
                </c:pt>
                <c:pt idx="6">
                  <c:v>80.300000029200206</c:v>
                </c:pt>
                <c:pt idx="7">
                  <c:v>80.300000029200206</c:v>
                </c:pt>
                <c:pt idx="8">
                  <c:v>80.520000029280197</c:v>
                </c:pt>
                <c:pt idx="9">
                  <c:v>80.300000029200206</c:v>
                </c:pt>
                <c:pt idx="10">
                  <c:v>80.300000029200206</c:v>
                </c:pt>
                <c:pt idx="11">
                  <c:v>80.300000029200206</c:v>
                </c:pt>
                <c:pt idx="12">
                  <c:v>80.520000029280197</c:v>
                </c:pt>
                <c:pt idx="13">
                  <c:v>80.300000029200206</c:v>
                </c:pt>
                <c:pt idx="14">
                  <c:v>80.300000029200206</c:v>
                </c:pt>
                <c:pt idx="15">
                  <c:v>80.300000029200206</c:v>
                </c:pt>
                <c:pt idx="16">
                  <c:v>80.520000029280197</c:v>
                </c:pt>
                <c:pt idx="17">
                  <c:v>80.300000029200206</c:v>
                </c:pt>
                <c:pt idx="18">
                  <c:v>80.300000029200206</c:v>
                </c:pt>
                <c:pt idx="19">
                  <c:v>80.300000029200206</c:v>
                </c:pt>
              </c:numCache>
            </c:numRef>
          </c:val>
        </c:ser>
        <c:ser>
          <c:idx val="2"/>
          <c:order val="1"/>
          <c:tx>
            <c:strRef>
              <c:f>'Reserves Facility Summary'!$A$4</c:f>
              <c:strCache>
                <c:ptCount val="1"/>
                <c:pt idx="0">
                  <c:v>Berwyndale South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Summary'!$B$4:$U$4</c:f>
              <c:numCache>
                <c:formatCode>_-* #,##0_-;\-* #,##0_-;_-* "-"??_-;_-@_-</c:formatCode>
                <c:ptCount val="20"/>
                <c:pt idx="0">
                  <c:v>47.290508562000099</c:v>
                </c:pt>
                <c:pt idx="1">
                  <c:v>46.310019269280097</c:v>
                </c:pt>
                <c:pt idx="2">
                  <c:v>45.276331343280098</c:v>
                </c:pt>
                <c:pt idx="3">
                  <c:v>45.899475790560103</c:v>
                </c:pt>
                <c:pt idx="4">
                  <c:v>46.0840186927201</c:v>
                </c:pt>
                <c:pt idx="5">
                  <c:v>46.929439098960103</c:v>
                </c:pt>
                <c:pt idx="6">
                  <c:v>46.551449304000101</c:v>
                </c:pt>
                <c:pt idx="7">
                  <c:v>46.579379420400102</c:v>
                </c:pt>
                <c:pt idx="8">
                  <c:v>46.332508148160102</c:v>
                </c:pt>
                <c:pt idx="9">
                  <c:v>47.359999985760098</c:v>
                </c:pt>
                <c:pt idx="10">
                  <c:v>47.679999984480098</c:v>
                </c:pt>
                <c:pt idx="11">
                  <c:v>47.719999984320097</c:v>
                </c:pt>
                <c:pt idx="12">
                  <c:v>47.979999983760102</c:v>
                </c:pt>
                <c:pt idx="13">
                  <c:v>47.439999985440103</c:v>
                </c:pt>
                <c:pt idx="14">
                  <c:v>47.019999987120102</c:v>
                </c:pt>
                <c:pt idx="15">
                  <c:v>47.779999984080099</c:v>
                </c:pt>
                <c:pt idx="16">
                  <c:v>47.459999985840099</c:v>
                </c:pt>
                <c:pt idx="17">
                  <c:v>47.219999986320097</c:v>
                </c:pt>
                <c:pt idx="18">
                  <c:v>47.319999985920099</c:v>
                </c:pt>
                <c:pt idx="19">
                  <c:v>47.299999986000103</c:v>
                </c:pt>
              </c:numCache>
            </c:numRef>
          </c:val>
        </c:ser>
        <c:ser>
          <c:idx val="3"/>
          <c:order val="2"/>
          <c:tx>
            <c:strRef>
              <c:f>'Reserves Facility Summary'!$A$5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5.00000000016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0.15289284359999999</c:v>
                </c:pt>
                <c:pt idx="17">
                  <c:v>0.84710715599999997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Facility Summary'!$A$6</c:f>
              <c:strCache>
                <c:ptCount val="1"/>
                <c:pt idx="0">
                  <c:v>Combabula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Summary'!$B$6:$U$6</c:f>
              <c:numCache>
                <c:formatCode>_-* #,##0_-;\-* #,##0_-;_-* "-"??_-;_-@_-</c:formatCode>
                <c:ptCount val="20"/>
                <c:pt idx="0">
                  <c:v>59.734321536960003</c:v>
                </c:pt>
                <c:pt idx="1">
                  <c:v>82.125</c:v>
                </c:pt>
                <c:pt idx="2">
                  <c:v>82.125</c:v>
                </c:pt>
                <c:pt idx="3">
                  <c:v>82.125</c:v>
                </c:pt>
                <c:pt idx="4">
                  <c:v>82.35</c:v>
                </c:pt>
                <c:pt idx="5">
                  <c:v>82.125</c:v>
                </c:pt>
                <c:pt idx="6">
                  <c:v>82.125</c:v>
                </c:pt>
                <c:pt idx="7">
                  <c:v>82.125</c:v>
                </c:pt>
                <c:pt idx="8">
                  <c:v>82.35</c:v>
                </c:pt>
                <c:pt idx="9">
                  <c:v>82.125</c:v>
                </c:pt>
                <c:pt idx="10">
                  <c:v>82.125</c:v>
                </c:pt>
                <c:pt idx="11">
                  <c:v>82.125</c:v>
                </c:pt>
                <c:pt idx="12">
                  <c:v>82.35</c:v>
                </c:pt>
                <c:pt idx="13">
                  <c:v>82.125</c:v>
                </c:pt>
                <c:pt idx="14">
                  <c:v>82.125</c:v>
                </c:pt>
                <c:pt idx="15">
                  <c:v>82.125</c:v>
                </c:pt>
                <c:pt idx="16">
                  <c:v>82.35</c:v>
                </c:pt>
                <c:pt idx="17">
                  <c:v>82.125</c:v>
                </c:pt>
                <c:pt idx="18">
                  <c:v>82.125</c:v>
                </c:pt>
                <c:pt idx="19">
                  <c:v>82.125</c:v>
                </c:pt>
              </c:numCache>
            </c:numRef>
          </c:val>
        </c:ser>
        <c:ser>
          <c:idx val="4"/>
          <c:order val="4"/>
          <c:tx>
            <c:strRef>
              <c:f>'Reserves Facility Summary'!$A$7</c:f>
              <c:strCache>
                <c:ptCount val="1"/>
                <c:pt idx="0">
                  <c:v>Condabri Central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Summary'!$B$7:$U$7</c:f>
              <c:numCache>
                <c:formatCode>_-* #,##0_-;\-* #,##0_-;_-* "-"??_-;_-@_-</c:formatCode>
                <c:ptCount val="20"/>
                <c:pt idx="0">
                  <c:v>54.53084638008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5"/>
          <c:order val="5"/>
          <c:tx>
            <c:strRef>
              <c:f>'Reserves Facility Summary'!$A$8</c:f>
              <c:strCache>
                <c:ptCount val="1"/>
                <c:pt idx="0">
                  <c:v>Condabri North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Summary'!$B$8:$U$8</c:f>
              <c:numCache>
                <c:formatCode>_-* #,##0_-;\-* #,##0_-;_-* "-"??_-;_-@_-</c:formatCode>
                <c:ptCount val="20"/>
                <c:pt idx="0">
                  <c:v>54.232995878639997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6"/>
          <c:order val="6"/>
          <c:tx>
            <c:strRef>
              <c:f>'Reserves Facility Summary'!$A$9</c:f>
              <c:strCache>
                <c:ptCount val="1"/>
                <c:pt idx="0">
                  <c:v>Condabri South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Summary'!$B$9:$U$9</c:f>
              <c:numCache>
                <c:formatCode>_-* #,##0_-;\-* #,##0_-;_-* "-"??_-;_-@_-</c:formatCode>
                <c:ptCount val="20"/>
                <c:pt idx="0">
                  <c:v>45.410994874800203</c:v>
                </c:pt>
                <c:pt idx="1">
                  <c:v>45.624999970800303</c:v>
                </c:pt>
                <c:pt idx="2">
                  <c:v>45.624999970800303</c:v>
                </c:pt>
                <c:pt idx="3">
                  <c:v>45.624999970800197</c:v>
                </c:pt>
                <c:pt idx="4">
                  <c:v>45.749999970720303</c:v>
                </c:pt>
                <c:pt idx="5">
                  <c:v>45.624999970800303</c:v>
                </c:pt>
                <c:pt idx="6">
                  <c:v>45.624999970800303</c:v>
                </c:pt>
                <c:pt idx="7">
                  <c:v>45.624999970800303</c:v>
                </c:pt>
                <c:pt idx="8">
                  <c:v>45.749999970720303</c:v>
                </c:pt>
                <c:pt idx="9">
                  <c:v>45.624999970800303</c:v>
                </c:pt>
                <c:pt idx="10">
                  <c:v>45.624999970800303</c:v>
                </c:pt>
                <c:pt idx="11">
                  <c:v>45.624999970800303</c:v>
                </c:pt>
                <c:pt idx="12">
                  <c:v>45.749999970720303</c:v>
                </c:pt>
                <c:pt idx="13">
                  <c:v>45.624999970800303</c:v>
                </c:pt>
                <c:pt idx="14">
                  <c:v>45.624999970800303</c:v>
                </c:pt>
                <c:pt idx="15">
                  <c:v>45.624999970800303</c:v>
                </c:pt>
                <c:pt idx="16">
                  <c:v>45.749999970720303</c:v>
                </c:pt>
                <c:pt idx="17">
                  <c:v>45.624999970800303</c:v>
                </c:pt>
                <c:pt idx="18">
                  <c:v>45.624999970800303</c:v>
                </c:pt>
                <c:pt idx="19">
                  <c:v>45.624999970800303</c:v>
                </c:pt>
              </c:numCache>
            </c:numRef>
          </c:val>
        </c:ser>
        <c:ser>
          <c:idx val="7"/>
          <c:order val="7"/>
          <c:tx>
            <c:strRef>
              <c:f>'Reserves Facility Summary'!$A$10</c:f>
              <c:strCache>
                <c:ptCount val="1"/>
                <c:pt idx="0">
                  <c:v>Daandine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Summary'!$B$10:$U$10</c:f>
              <c:numCache>
                <c:formatCode>_-* #,##0_-;\-* #,##0_-;_-* "-"??_-;_-@_-</c:formatCode>
                <c:ptCount val="20"/>
                <c:pt idx="0">
                  <c:v>20.130000029279799</c:v>
                </c:pt>
                <c:pt idx="1">
                  <c:v>20.075000029199799</c:v>
                </c:pt>
                <c:pt idx="2">
                  <c:v>20.075000029199799</c:v>
                </c:pt>
                <c:pt idx="3">
                  <c:v>20.075000029199799</c:v>
                </c:pt>
                <c:pt idx="4">
                  <c:v>20.130000029279799</c:v>
                </c:pt>
                <c:pt idx="5">
                  <c:v>20.075000029199799</c:v>
                </c:pt>
                <c:pt idx="6">
                  <c:v>20.075000029199799</c:v>
                </c:pt>
                <c:pt idx="7">
                  <c:v>20.075000029199799</c:v>
                </c:pt>
                <c:pt idx="8">
                  <c:v>20.130000029279799</c:v>
                </c:pt>
                <c:pt idx="9">
                  <c:v>19.413683551919998</c:v>
                </c:pt>
                <c:pt idx="10">
                  <c:v>19.491162367679902</c:v>
                </c:pt>
                <c:pt idx="11">
                  <c:v>19.6389820519198</c:v>
                </c:pt>
                <c:pt idx="12">
                  <c:v>19.781728003439799</c:v>
                </c:pt>
                <c:pt idx="13">
                  <c:v>19.852560851759801</c:v>
                </c:pt>
                <c:pt idx="14">
                  <c:v>19.885870205279801</c:v>
                </c:pt>
                <c:pt idx="15">
                  <c:v>19.960853003279801</c:v>
                </c:pt>
                <c:pt idx="16">
                  <c:v>20.050396954799801</c:v>
                </c:pt>
                <c:pt idx="17">
                  <c:v>20.0481274444798</c:v>
                </c:pt>
                <c:pt idx="18">
                  <c:v>20.062373203679801</c:v>
                </c:pt>
                <c:pt idx="19">
                  <c:v>20.0535570513598</c:v>
                </c:pt>
              </c:numCache>
            </c:numRef>
          </c:val>
        </c:ser>
        <c:ser>
          <c:idx val="8"/>
          <c:order val="8"/>
          <c:tx>
            <c:strRef>
              <c:f>'Reserves Facility Summary'!$A$11</c:f>
              <c:strCache>
                <c:ptCount val="1"/>
                <c:pt idx="0">
                  <c:v>Dawson Valley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Summary'!$B$11:$U$11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5.8560000290400103</c:v>
                </c:pt>
                <c:pt idx="5">
                  <c:v>5.84000002920002</c:v>
                </c:pt>
                <c:pt idx="6">
                  <c:v>5.84000002920002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9"/>
          <c:order val="9"/>
          <c:tx>
            <c:strRef>
              <c:f>'Reserves Facility Summary'!$A$12</c:f>
              <c:strCache>
                <c:ptCount val="1"/>
                <c:pt idx="0">
                  <c:v>Eurombah Creek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Summary'!$B$12:$U$12</c:f>
              <c:numCache>
                <c:formatCode>_-* #,##0_-;\-* #,##0_-;_-* "-"??_-;_-@_-</c:formatCode>
                <c:ptCount val="20"/>
                <c:pt idx="0">
                  <c:v>46.48529309976</c:v>
                </c:pt>
                <c:pt idx="1">
                  <c:v>65.7</c:v>
                </c:pt>
                <c:pt idx="2">
                  <c:v>65.7</c:v>
                </c:pt>
                <c:pt idx="3">
                  <c:v>65.7</c:v>
                </c:pt>
                <c:pt idx="4">
                  <c:v>65.88</c:v>
                </c:pt>
                <c:pt idx="5">
                  <c:v>65.7</c:v>
                </c:pt>
                <c:pt idx="6">
                  <c:v>65.7</c:v>
                </c:pt>
                <c:pt idx="7">
                  <c:v>65.7</c:v>
                </c:pt>
                <c:pt idx="8">
                  <c:v>65.88</c:v>
                </c:pt>
                <c:pt idx="9">
                  <c:v>65.7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0"/>
          <c:order val="10"/>
          <c:tx>
            <c:strRef>
              <c:f>'Reserves Facility Summary'!$A$13</c:f>
              <c:strCache>
                <c:ptCount val="1"/>
                <c:pt idx="0">
                  <c:v>Fairview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Summary'!$B$13:$U$13</c:f>
              <c:numCache>
                <c:formatCode>_-* #,##0_-;\-* #,##0_-;_-* "-"??_-;_-@_-</c:formatCode>
                <c:ptCount val="20"/>
                <c:pt idx="0">
                  <c:v>152.91406274256099</c:v>
                </c:pt>
                <c:pt idx="1">
                  <c:v>211.65828413568201</c:v>
                </c:pt>
                <c:pt idx="2">
                  <c:v>211.70000002920199</c:v>
                </c:pt>
                <c:pt idx="3">
                  <c:v>211.70000002920099</c:v>
                </c:pt>
                <c:pt idx="4">
                  <c:v>212.28000002928201</c:v>
                </c:pt>
                <c:pt idx="5">
                  <c:v>211.700000028961</c:v>
                </c:pt>
                <c:pt idx="6">
                  <c:v>211.70000002896199</c:v>
                </c:pt>
                <c:pt idx="7">
                  <c:v>211.70000002920199</c:v>
                </c:pt>
                <c:pt idx="8">
                  <c:v>212.28000002928201</c:v>
                </c:pt>
                <c:pt idx="9">
                  <c:v>211.70000002920199</c:v>
                </c:pt>
                <c:pt idx="10">
                  <c:v>211.70000002920199</c:v>
                </c:pt>
                <c:pt idx="11">
                  <c:v>211.70000002920199</c:v>
                </c:pt>
                <c:pt idx="12">
                  <c:v>212.28000002928201</c:v>
                </c:pt>
                <c:pt idx="13">
                  <c:v>211.70000002920199</c:v>
                </c:pt>
                <c:pt idx="14">
                  <c:v>211.70000002920199</c:v>
                </c:pt>
                <c:pt idx="15">
                  <c:v>211.70000002920199</c:v>
                </c:pt>
                <c:pt idx="16">
                  <c:v>212.28000002928201</c:v>
                </c:pt>
                <c:pt idx="17">
                  <c:v>211.70000002920199</c:v>
                </c:pt>
                <c:pt idx="18">
                  <c:v>211.70000002920199</c:v>
                </c:pt>
                <c:pt idx="19">
                  <c:v>211.700000028961</c:v>
                </c:pt>
              </c:numCache>
            </c:numRef>
          </c:val>
        </c:ser>
        <c:ser>
          <c:idx val="11"/>
          <c:order val="11"/>
          <c:tx>
            <c:strRef>
              <c:f>'Reserves Facility Summary'!$A$14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Facility Summary'!$A$15</c:f>
              <c:strCache>
                <c:ptCount val="1"/>
                <c:pt idx="0">
                  <c:v>Iona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Summary'!$B$15:$U$15</c:f>
              <c:numCache>
                <c:formatCode>_-* #,##0_-;\-* #,##0_-;_-* "-"??_-;_-@_-</c:formatCode>
                <c:ptCount val="20"/>
                <c:pt idx="0">
                  <c:v>60.2261107968</c:v>
                </c:pt>
                <c:pt idx="1">
                  <c:v>84.979928335919993</c:v>
                </c:pt>
                <c:pt idx="2">
                  <c:v>44.364257529360003</c:v>
                </c:pt>
                <c:pt idx="3">
                  <c:v>0.68970334655999999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0.82353303647999998</c:v>
                </c:pt>
                <c:pt idx="10">
                  <c:v>23.674872042240001</c:v>
                </c:pt>
                <c:pt idx="11">
                  <c:v>51.867644333279998</c:v>
                </c:pt>
                <c:pt idx="12">
                  <c:v>52.731363522240002</c:v>
                </c:pt>
                <c:pt idx="13">
                  <c:v>57.752767852799998</c:v>
                </c:pt>
                <c:pt idx="14">
                  <c:v>71.287751623440002</c:v>
                </c:pt>
                <c:pt idx="15">
                  <c:v>73.989647135520002</c:v>
                </c:pt>
                <c:pt idx="16">
                  <c:v>80.694748483199902</c:v>
                </c:pt>
                <c:pt idx="17">
                  <c:v>82.546640322960002</c:v>
                </c:pt>
                <c:pt idx="18">
                  <c:v>87.605230667759898</c:v>
                </c:pt>
                <c:pt idx="19">
                  <c:v>83.185584984000002</c:v>
                </c:pt>
              </c:numCache>
            </c:numRef>
          </c:val>
        </c:ser>
        <c:ser>
          <c:idx val="13"/>
          <c:order val="13"/>
          <c:tx>
            <c:strRef>
              <c:f>'Reserves Facility Summary'!$A$16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Summary'!$B$16:$U$16</c:f>
              <c:numCache>
                <c:formatCode>_-* #,##0_-;\-* #,##0_-;_-* "-"??_-;_-@_-</c:formatCode>
                <c:ptCount val="20"/>
                <c:pt idx="0">
                  <c:v>2.5866069239999998</c:v>
                </c:pt>
                <c:pt idx="1">
                  <c:v>1.9683256845599999</c:v>
                </c:pt>
                <c:pt idx="2">
                  <c:v>18.088658492160199</c:v>
                </c:pt>
                <c:pt idx="3">
                  <c:v>18.2499999708002</c:v>
                </c:pt>
                <c:pt idx="4">
                  <c:v>36.600000029279798</c:v>
                </c:pt>
                <c:pt idx="5">
                  <c:v>36.500000029199803</c:v>
                </c:pt>
                <c:pt idx="6">
                  <c:v>36.500000029199803</c:v>
                </c:pt>
                <c:pt idx="7">
                  <c:v>36.500000029199803</c:v>
                </c:pt>
                <c:pt idx="8">
                  <c:v>36.600000029279798</c:v>
                </c:pt>
                <c:pt idx="9">
                  <c:v>36.500000029199803</c:v>
                </c:pt>
                <c:pt idx="10">
                  <c:v>36.500000029199803</c:v>
                </c:pt>
                <c:pt idx="11">
                  <c:v>36.500000029199803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4"/>
          <c:order val="14"/>
          <c:tx>
            <c:strRef>
              <c:f>'Reserves Facility Summary'!$A$17</c:f>
              <c:strCache>
                <c:ptCount val="1"/>
                <c:pt idx="0">
                  <c:v>Jordan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Summary'!$B$17:$U$17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15"/>
          <c:order val="15"/>
          <c:tx>
            <c:strRef>
              <c:f>'Reserves Facility Summary'!$A$18</c:f>
              <c:strCache>
                <c:ptCount val="1"/>
                <c:pt idx="0">
                  <c:v>Kenya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Summary'!$B$18:$U$18</c:f>
              <c:numCache>
                <c:formatCode>_-* #,##0_-;\-* #,##0_-;_-* "-"??_-;_-@_-</c:formatCode>
                <c:ptCount val="20"/>
                <c:pt idx="0">
                  <c:v>61.440237590159903</c:v>
                </c:pt>
                <c:pt idx="1">
                  <c:v>60.780791191919903</c:v>
                </c:pt>
                <c:pt idx="2">
                  <c:v>60.965993095919899</c:v>
                </c:pt>
                <c:pt idx="3">
                  <c:v>60.5464563470399</c:v>
                </c:pt>
                <c:pt idx="4">
                  <c:v>61.199959145039898</c:v>
                </c:pt>
                <c:pt idx="5">
                  <c:v>60.848564452559899</c:v>
                </c:pt>
                <c:pt idx="6">
                  <c:v>61.280034042239897</c:v>
                </c:pt>
                <c:pt idx="7">
                  <c:v>60.953688650399897</c:v>
                </c:pt>
                <c:pt idx="8">
                  <c:v>61.596852498239897</c:v>
                </c:pt>
                <c:pt idx="9">
                  <c:v>62.140000014239902</c:v>
                </c:pt>
                <c:pt idx="10">
                  <c:v>61.820000015519902</c:v>
                </c:pt>
                <c:pt idx="11">
                  <c:v>61.780000015679903</c:v>
                </c:pt>
                <c:pt idx="12">
                  <c:v>61.820000016239902</c:v>
                </c:pt>
                <c:pt idx="13">
                  <c:v>62.060000014559897</c:v>
                </c:pt>
                <c:pt idx="14">
                  <c:v>62.480000012879898</c:v>
                </c:pt>
                <c:pt idx="15">
                  <c:v>61.720000015919901</c:v>
                </c:pt>
                <c:pt idx="16">
                  <c:v>62.340000014159898</c:v>
                </c:pt>
                <c:pt idx="17">
                  <c:v>62.280000013679903</c:v>
                </c:pt>
                <c:pt idx="18">
                  <c:v>62.180000014079901</c:v>
                </c:pt>
                <c:pt idx="19">
                  <c:v>62.200000013999897</c:v>
                </c:pt>
              </c:numCache>
            </c:numRef>
          </c:val>
        </c:ser>
        <c:ser>
          <c:idx val="16"/>
          <c:order val="16"/>
          <c:tx>
            <c:strRef>
              <c:f>'Reserves Facility Summary'!$A$19</c:f>
              <c:strCache>
                <c:ptCount val="1"/>
                <c:pt idx="0">
                  <c:v>Kogan North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Summary'!$B$19:$U$19</c:f>
              <c:numCache>
                <c:formatCode>_-* #,##0_-;\-* #,##0_-;_-* "-"??_-;_-@_-</c:formatCode>
                <c:ptCount val="20"/>
                <c:pt idx="0">
                  <c:v>4.3920000000000003</c:v>
                </c:pt>
                <c:pt idx="1">
                  <c:v>4.38</c:v>
                </c:pt>
                <c:pt idx="2">
                  <c:v>4.38</c:v>
                </c:pt>
                <c:pt idx="3">
                  <c:v>4.38</c:v>
                </c:pt>
                <c:pt idx="4">
                  <c:v>4.3920000000000003</c:v>
                </c:pt>
                <c:pt idx="5">
                  <c:v>4.38</c:v>
                </c:pt>
                <c:pt idx="6">
                  <c:v>4.38</c:v>
                </c:pt>
                <c:pt idx="7">
                  <c:v>4.38</c:v>
                </c:pt>
                <c:pt idx="8">
                  <c:v>4.3920000000000003</c:v>
                </c:pt>
                <c:pt idx="9">
                  <c:v>4.0310642167199999</c:v>
                </c:pt>
                <c:pt idx="10">
                  <c:v>4.1833764285599999</c:v>
                </c:pt>
                <c:pt idx="11">
                  <c:v>4.1800056151199998</c:v>
                </c:pt>
                <c:pt idx="12">
                  <c:v>4.2022724812799996</c:v>
                </c:pt>
                <c:pt idx="13">
                  <c:v>4.2086711666400003</c:v>
                </c:pt>
                <c:pt idx="14">
                  <c:v>4.3215574007999997</c:v>
                </c:pt>
                <c:pt idx="15">
                  <c:v>4.3461786792000003</c:v>
                </c:pt>
                <c:pt idx="16">
                  <c:v>4.36748258112</c:v>
                </c:pt>
                <c:pt idx="17">
                  <c:v>4.3666047676800002</c:v>
                </c:pt>
                <c:pt idx="18">
                  <c:v>4.3775960779199998</c:v>
                </c:pt>
                <c:pt idx="19">
                  <c:v>4.38</c:v>
                </c:pt>
              </c:numCache>
            </c:numRef>
          </c:val>
        </c:ser>
        <c:ser>
          <c:idx val="17"/>
          <c:order val="17"/>
          <c:tx>
            <c:strRef>
              <c:f>'Reserves Facility Summary'!$A$20</c:f>
              <c:strCache>
                <c:ptCount val="1"/>
                <c:pt idx="0">
                  <c:v>Lang Lang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Summary'!$B$20:$U$20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18"/>
          <c:order val="18"/>
          <c:tx>
            <c:strRef>
              <c:f>'Reserves Facility Summary'!$A$21</c:f>
              <c:strCache>
                <c:ptCount val="1"/>
                <c:pt idx="0">
                  <c:v>Longford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Summary'!$B$21:$U$21</c:f>
              <c:numCache>
                <c:formatCode>_-* #,##0_-;\-* #,##0_-;_-* "-"??_-;_-@_-</c:formatCode>
                <c:ptCount val="20"/>
                <c:pt idx="0">
                  <c:v>235.04083559759999</c:v>
                </c:pt>
                <c:pt idx="1">
                  <c:v>222.56247949944</c:v>
                </c:pt>
                <c:pt idx="2">
                  <c:v>219.99999999959999</c:v>
                </c:pt>
                <c:pt idx="3">
                  <c:v>219.9999999984</c:v>
                </c:pt>
                <c:pt idx="4">
                  <c:v>248.80201668576001</c:v>
                </c:pt>
                <c:pt idx="5">
                  <c:v>261.96989231063998</c:v>
                </c:pt>
                <c:pt idx="6">
                  <c:v>264.46411803936002</c:v>
                </c:pt>
                <c:pt idx="7">
                  <c:v>295.67523371736002</c:v>
                </c:pt>
                <c:pt idx="8">
                  <c:v>310.29646758960001</c:v>
                </c:pt>
                <c:pt idx="9">
                  <c:v>318.06236601455902</c:v>
                </c:pt>
                <c:pt idx="10">
                  <c:v>322.91035824239901</c:v>
                </c:pt>
                <c:pt idx="11">
                  <c:v>291.79501435463999</c:v>
                </c:pt>
                <c:pt idx="12">
                  <c:v>296.34163263720001</c:v>
                </c:pt>
                <c:pt idx="13">
                  <c:v>301.18102403760003</c:v>
                </c:pt>
                <c:pt idx="14">
                  <c:v>287.04708400487999</c:v>
                </c:pt>
                <c:pt idx="15">
                  <c:v>296.12985400704002</c:v>
                </c:pt>
                <c:pt idx="16">
                  <c:v>303.71823892584001</c:v>
                </c:pt>
                <c:pt idx="17">
                  <c:v>323.34856049784003</c:v>
                </c:pt>
                <c:pt idx="18">
                  <c:v>339.19902040583901</c:v>
                </c:pt>
                <c:pt idx="19">
                  <c:v>340.49432976672</c:v>
                </c:pt>
              </c:numCache>
            </c:numRef>
          </c:val>
        </c:ser>
        <c:ser>
          <c:idx val="19"/>
          <c:order val="19"/>
          <c:tx>
            <c:strRef>
              <c:f>'Reserves Facility Summary'!$A$22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Summary'!$B$22:$U$22</c:f>
              <c:numCache>
                <c:formatCode>_-* #,##0_-;\-* #,##0_-;_-* "-"??_-;_-@_-</c:formatCode>
                <c:ptCount val="20"/>
                <c:pt idx="0">
                  <c:v>15.9999999816001</c:v>
                </c:pt>
                <c:pt idx="1">
                  <c:v>0</c:v>
                </c:pt>
                <c:pt idx="2">
                  <c:v>15.5546382748801</c:v>
                </c:pt>
                <c:pt idx="3">
                  <c:v>23.724999970800202</c:v>
                </c:pt>
                <c:pt idx="4">
                  <c:v>2.6285992507199998</c:v>
                </c:pt>
                <c:pt idx="5">
                  <c:v>2.8417624512000002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0.47831073336000002</c:v>
                </c:pt>
                <c:pt idx="10">
                  <c:v>5.4296955892799996</c:v>
                </c:pt>
                <c:pt idx="11">
                  <c:v>9.9458629036800197</c:v>
                </c:pt>
                <c:pt idx="12">
                  <c:v>9.53729670624001</c:v>
                </c:pt>
                <c:pt idx="13">
                  <c:v>10.345813526880001</c:v>
                </c:pt>
                <c:pt idx="14">
                  <c:v>10.62494496984</c:v>
                </c:pt>
                <c:pt idx="15">
                  <c:v>10.0641594888</c:v>
                </c:pt>
                <c:pt idx="16">
                  <c:v>11.02654346448</c:v>
                </c:pt>
                <c:pt idx="17">
                  <c:v>11.42297032392</c:v>
                </c:pt>
                <c:pt idx="18">
                  <c:v>12.05770676136</c:v>
                </c:pt>
                <c:pt idx="19">
                  <c:v>11.284505574240001</c:v>
                </c:pt>
              </c:numCache>
            </c:numRef>
          </c:val>
        </c:ser>
        <c:ser>
          <c:idx val="20"/>
          <c:order val="20"/>
          <c:tx>
            <c:strRef>
              <c:f>'Reserves Facility Summary'!$A$23</c:f>
              <c:strCache>
                <c:ptCount val="1"/>
                <c:pt idx="0">
                  <c:v>Moomba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Summary'!$B$23:$U$23</c:f>
              <c:numCache>
                <c:formatCode>_-* #,##0_-;\-* #,##0_-;_-* "-"??_-;_-@_-</c:formatCode>
                <c:ptCount val="20"/>
                <c:pt idx="0">
                  <c:v>115.76758935383999</c:v>
                </c:pt>
                <c:pt idx="1">
                  <c:v>115.0784761284</c:v>
                </c:pt>
                <c:pt idx="2">
                  <c:v>115.25495789711999</c:v>
                </c:pt>
                <c:pt idx="3">
                  <c:v>123.77625124584</c:v>
                </c:pt>
                <c:pt idx="4">
                  <c:v>130.05254258784001</c:v>
                </c:pt>
                <c:pt idx="5">
                  <c:v>132.17347506359999</c:v>
                </c:pt>
                <c:pt idx="6">
                  <c:v>133.36002459384</c:v>
                </c:pt>
                <c:pt idx="7">
                  <c:v>133.54097864159999</c:v>
                </c:pt>
                <c:pt idx="8">
                  <c:v>133.35573405119999</c:v>
                </c:pt>
                <c:pt idx="9">
                  <c:v>134.05417036104001</c:v>
                </c:pt>
                <c:pt idx="10">
                  <c:v>134.58580007495999</c:v>
                </c:pt>
                <c:pt idx="11">
                  <c:v>135.88745927567999</c:v>
                </c:pt>
                <c:pt idx="12">
                  <c:v>136.61843872896</c:v>
                </c:pt>
                <c:pt idx="13">
                  <c:v>136.51254551832</c:v>
                </c:pt>
                <c:pt idx="14">
                  <c:v>136.875</c:v>
                </c:pt>
                <c:pt idx="15">
                  <c:v>136.875</c:v>
                </c:pt>
                <c:pt idx="16">
                  <c:v>137.25</c:v>
                </c:pt>
                <c:pt idx="17">
                  <c:v>136.875</c:v>
                </c:pt>
                <c:pt idx="18">
                  <c:v>136.875</c:v>
                </c:pt>
                <c:pt idx="19">
                  <c:v>136.875</c:v>
                </c:pt>
              </c:numCache>
            </c:numRef>
          </c:val>
        </c:ser>
        <c:ser>
          <c:idx val="21"/>
          <c:order val="21"/>
          <c:tx>
            <c:strRef>
              <c:f>'Reserves Facility Summary'!$A$24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Summary'!$B$24:$U$24</c:f>
              <c:numCache>
                <c:formatCode>_-* #,##0_-;\-* #,##0_-;_-* "-"??_-;_-@_-</c:formatCode>
                <c:ptCount val="20"/>
                <c:pt idx="0">
                  <c:v>13.143993168</c:v>
                </c:pt>
                <c:pt idx="1">
                  <c:v>14.793630276</c:v>
                </c:pt>
                <c:pt idx="2">
                  <c:v>17.995180850400001</c:v>
                </c:pt>
                <c:pt idx="3">
                  <c:v>18.062417532000001</c:v>
                </c:pt>
                <c:pt idx="4">
                  <c:v>19.631996574239999</c:v>
                </c:pt>
                <c:pt idx="5">
                  <c:v>22.18749879672</c:v>
                </c:pt>
                <c:pt idx="6">
                  <c:v>24.1443212080802</c:v>
                </c:pt>
                <c:pt idx="7">
                  <c:v>24.7876301037602</c:v>
                </c:pt>
                <c:pt idx="8">
                  <c:v>24.887999970720202</c:v>
                </c:pt>
                <c:pt idx="9">
                  <c:v>24.8199999708002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2"/>
          <c:order val="22"/>
          <c:tx>
            <c:strRef>
              <c:f>'Reserves Facility Summary'!$A$25</c:f>
              <c:strCache>
                <c:ptCount val="1"/>
                <c:pt idx="0">
                  <c:v>Narrabri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Facility Summary'!$A$26</c:f>
              <c:strCache>
                <c:ptCount val="1"/>
                <c:pt idx="0">
                  <c:v>Orana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Summary'!$B$26:$U$26</c:f>
              <c:numCache>
                <c:formatCode>_-* #,##0_-;\-* #,##0_-;_-* "-"??_-;_-@_-</c:formatCode>
                <c:ptCount val="20"/>
                <c:pt idx="0">
                  <c:v>71.000037174959999</c:v>
                </c:pt>
                <c:pt idx="1">
                  <c:v>71.174999999999997</c:v>
                </c:pt>
                <c:pt idx="2">
                  <c:v>71.174999999999997</c:v>
                </c:pt>
                <c:pt idx="3">
                  <c:v>71.174999999999997</c:v>
                </c:pt>
                <c:pt idx="4">
                  <c:v>71.37</c:v>
                </c:pt>
                <c:pt idx="5">
                  <c:v>71.174999999999997</c:v>
                </c:pt>
                <c:pt idx="6">
                  <c:v>71.174999999999997</c:v>
                </c:pt>
                <c:pt idx="7">
                  <c:v>71.174999999999997</c:v>
                </c:pt>
                <c:pt idx="8">
                  <c:v>71.37</c:v>
                </c:pt>
                <c:pt idx="9">
                  <c:v>71.174999999999997</c:v>
                </c:pt>
                <c:pt idx="10">
                  <c:v>71.174999999999997</c:v>
                </c:pt>
                <c:pt idx="11">
                  <c:v>71.174999999999997</c:v>
                </c:pt>
                <c:pt idx="12">
                  <c:v>71.37</c:v>
                </c:pt>
                <c:pt idx="13">
                  <c:v>71.174999999999997</c:v>
                </c:pt>
                <c:pt idx="14">
                  <c:v>71.174999999999997</c:v>
                </c:pt>
                <c:pt idx="15">
                  <c:v>71.174999999999997</c:v>
                </c:pt>
                <c:pt idx="16">
                  <c:v>71.37</c:v>
                </c:pt>
                <c:pt idx="17">
                  <c:v>71.174999999999997</c:v>
                </c:pt>
                <c:pt idx="18">
                  <c:v>71.174999999999997</c:v>
                </c:pt>
                <c:pt idx="19">
                  <c:v>71.174999999999997</c:v>
                </c:pt>
              </c:numCache>
            </c:numRef>
          </c:val>
        </c:ser>
        <c:ser>
          <c:idx val="24"/>
          <c:order val="24"/>
          <c:tx>
            <c:strRef>
              <c:f>'Reserves Facility Summary'!$A$27</c:f>
              <c:strCache>
                <c:ptCount val="1"/>
                <c:pt idx="0">
                  <c:v>Orbost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0.67773146496000003</c:v>
                </c:pt>
                <c:pt idx="10">
                  <c:v>1.8984958152</c:v>
                </c:pt>
                <c:pt idx="11">
                  <c:v>2.2551523848000001</c:v>
                </c:pt>
                <c:pt idx="12">
                  <c:v>2.9159230197600001</c:v>
                </c:pt>
                <c:pt idx="13">
                  <c:v>3.1974424188000001</c:v>
                </c:pt>
                <c:pt idx="14">
                  <c:v>27.375</c:v>
                </c:pt>
                <c:pt idx="15">
                  <c:v>27.375</c:v>
                </c:pt>
                <c:pt idx="16">
                  <c:v>27.45</c:v>
                </c:pt>
                <c:pt idx="17">
                  <c:v>18.12281487744</c:v>
                </c:pt>
                <c:pt idx="18">
                  <c:v>13.333239493440001</c:v>
                </c:pt>
                <c:pt idx="19">
                  <c:v>13.219440194400001</c:v>
                </c:pt>
              </c:numCache>
            </c:numRef>
          </c:val>
        </c:ser>
        <c:ser>
          <c:idx val="25"/>
          <c:order val="25"/>
          <c:tx>
            <c:strRef>
              <c:f>'Reserves Facility Summary'!$A$28</c:f>
              <c:strCache>
                <c:ptCount val="1"/>
                <c:pt idx="0">
                  <c:v>Otway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Summary'!$B$28:$U$28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22.11497562456</c:v>
                </c:pt>
                <c:pt idx="2">
                  <c:v>38.000000009279901</c:v>
                </c:pt>
                <c:pt idx="3">
                  <c:v>69.8260521043198</c:v>
                </c:pt>
                <c:pt idx="4">
                  <c:v>59.544764512799901</c:v>
                </c:pt>
                <c:pt idx="5">
                  <c:v>48.635809683600002</c:v>
                </c:pt>
                <c:pt idx="6">
                  <c:v>55.993373760959898</c:v>
                </c:pt>
                <c:pt idx="7">
                  <c:v>38.000000009039901</c:v>
                </c:pt>
                <c:pt idx="8">
                  <c:v>31.4910243904799</c:v>
                </c:pt>
                <c:pt idx="9">
                  <c:v>38.000000011439901</c:v>
                </c:pt>
                <c:pt idx="10">
                  <c:v>14.436496783200001</c:v>
                </c:pt>
                <c:pt idx="11">
                  <c:v>25.646795189519999</c:v>
                </c:pt>
                <c:pt idx="12">
                  <c:v>28.245523386479999</c:v>
                </c:pt>
                <c:pt idx="13">
                  <c:v>30.924917231279998</c:v>
                </c:pt>
                <c:pt idx="14">
                  <c:v>33.121083077039899</c:v>
                </c:pt>
                <c:pt idx="15">
                  <c:v>34.973118638159903</c:v>
                </c:pt>
                <c:pt idx="16">
                  <c:v>34.315902738719899</c:v>
                </c:pt>
                <c:pt idx="17">
                  <c:v>38.006866971359898</c:v>
                </c:pt>
                <c:pt idx="18">
                  <c:v>36.132022424879899</c:v>
                </c:pt>
                <c:pt idx="19">
                  <c:v>39.734011707119897</c:v>
                </c:pt>
              </c:numCache>
            </c:numRef>
          </c:val>
        </c:ser>
        <c:ser>
          <c:idx val="26"/>
          <c:order val="26"/>
          <c:tx>
            <c:strRef>
              <c:f>'Reserves Facility Summary'!$A$29</c:f>
              <c:strCache>
                <c:ptCount val="1"/>
                <c:pt idx="0">
                  <c:v>Peat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Summary'!$B$29:$U$29</c:f>
              <c:numCache>
                <c:formatCode>_-* #,##0_-;\-* #,##0_-;_-* "-"??_-;_-@_-</c:formatCode>
                <c:ptCount val="20"/>
                <c:pt idx="0">
                  <c:v>5.49</c:v>
                </c:pt>
                <c:pt idx="1">
                  <c:v>5.4749999999999996</c:v>
                </c:pt>
                <c:pt idx="2">
                  <c:v>5.4749999999999996</c:v>
                </c:pt>
                <c:pt idx="3">
                  <c:v>5.4749999999999996</c:v>
                </c:pt>
                <c:pt idx="4">
                  <c:v>5.49</c:v>
                </c:pt>
                <c:pt idx="5">
                  <c:v>5.4749999999999996</c:v>
                </c:pt>
                <c:pt idx="6">
                  <c:v>5.4749999999999996</c:v>
                </c:pt>
                <c:pt idx="7">
                  <c:v>5.4749999999999996</c:v>
                </c:pt>
                <c:pt idx="8">
                  <c:v>5.49</c:v>
                </c:pt>
                <c:pt idx="9">
                  <c:v>5.4749999999999996</c:v>
                </c:pt>
                <c:pt idx="10">
                  <c:v>5.4749999999999996</c:v>
                </c:pt>
                <c:pt idx="11">
                  <c:v>5.4749999999999996</c:v>
                </c:pt>
                <c:pt idx="12">
                  <c:v>5.49</c:v>
                </c:pt>
                <c:pt idx="13">
                  <c:v>5.4749999999999996</c:v>
                </c:pt>
                <c:pt idx="14">
                  <c:v>5.4749999999999996</c:v>
                </c:pt>
                <c:pt idx="15">
                  <c:v>5.4749999999999996</c:v>
                </c:pt>
                <c:pt idx="16">
                  <c:v>5.49</c:v>
                </c:pt>
                <c:pt idx="17">
                  <c:v>5.4749999999999996</c:v>
                </c:pt>
                <c:pt idx="18">
                  <c:v>5.4749999999999996</c:v>
                </c:pt>
                <c:pt idx="19">
                  <c:v>5.4749999999999996</c:v>
                </c:pt>
              </c:numCache>
            </c:numRef>
          </c:val>
        </c:ser>
        <c:ser>
          <c:idx val="27"/>
          <c:order val="27"/>
          <c:tx>
            <c:strRef>
              <c:f>'Reserves Facility Summary'!$A$30</c:f>
              <c:strCache>
                <c:ptCount val="1"/>
                <c:pt idx="0">
                  <c:v>Reedy Creek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Summary'!$B$30:$U$30</c:f>
              <c:numCache>
                <c:formatCode>_-* #,##0_-;\-* #,##0_-;_-* "-"??_-;_-@_-</c:formatCode>
                <c:ptCount val="20"/>
                <c:pt idx="0">
                  <c:v>39.355031061120002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28"/>
          <c:order val="28"/>
          <c:tx>
            <c:strRef>
              <c:f>'Reserves Facility Summary'!$A$31</c:f>
              <c:strCache>
                <c:ptCount val="1"/>
                <c:pt idx="0">
                  <c:v>Rolleston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Summary'!$B$31:$U$31</c:f>
              <c:numCache>
                <c:formatCode>_-* #,##0_-;\-* #,##0_-;_-* "-"??_-;_-@_-</c:formatCode>
                <c:ptCount val="20"/>
                <c:pt idx="0">
                  <c:v>2.5041974520000001</c:v>
                </c:pt>
                <c:pt idx="1">
                  <c:v>6.3614772393600001</c:v>
                </c:pt>
                <c:pt idx="2">
                  <c:v>10.46121979152</c:v>
                </c:pt>
                <c:pt idx="3">
                  <c:v>10.526703450719999</c:v>
                </c:pt>
                <c:pt idx="4">
                  <c:v>2.1856885401600001</c:v>
                </c:pt>
                <c:pt idx="5">
                  <c:v>2.9016742149599999</c:v>
                </c:pt>
                <c:pt idx="6">
                  <c:v>4.8757040008799999</c:v>
                </c:pt>
                <c:pt idx="7">
                  <c:v>5.9458186574400003</c:v>
                </c:pt>
                <c:pt idx="8">
                  <c:v>5.7518041173599999</c:v>
                </c:pt>
                <c:pt idx="9">
                  <c:v>7.4276173924800002</c:v>
                </c:pt>
                <c:pt idx="10">
                  <c:v>7.6204281583200002</c:v>
                </c:pt>
                <c:pt idx="11">
                  <c:v>8.1467154873599998</c:v>
                </c:pt>
                <c:pt idx="12">
                  <c:v>8.4773751436799998</c:v>
                </c:pt>
                <c:pt idx="13">
                  <c:v>9.0632215814400006</c:v>
                </c:pt>
                <c:pt idx="14">
                  <c:v>7.0907082945599997</c:v>
                </c:pt>
                <c:pt idx="15">
                  <c:v>5.9609346676800001</c:v>
                </c:pt>
                <c:pt idx="16">
                  <c:v>6.6733154419199998</c:v>
                </c:pt>
                <c:pt idx="17">
                  <c:v>7.6559858515199997</c:v>
                </c:pt>
                <c:pt idx="18">
                  <c:v>8.5817994974400005</c:v>
                </c:pt>
                <c:pt idx="19">
                  <c:v>9.2091765357599993</c:v>
                </c:pt>
              </c:numCache>
            </c:numRef>
          </c:val>
        </c:ser>
        <c:ser>
          <c:idx val="29"/>
          <c:order val="29"/>
          <c:tx>
            <c:strRef>
              <c:f>'Reserves Facility Summary'!$A$32</c:f>
              <c:strCache>
                <c:ptCount val="1"/>
                <c:pt idx="0">
                  <c:v>Roma Hub2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Summary'!$B$32:$U$32</c:f>
              <c:numCache>
                <c:formatCode>_-* #,##0_-;\-* #,##0_-;_-* "-"??_-;_-@_-</c:formatCode>
                <c:ptCount val="20"/>
                <c:pt idx="0">
                  <c:v>39.0973369461598</c:v>
                </c:pt>
                <c:pt idx="1">
                  <c:v>102.90780345504</c:v>
                </c:pt>
                <c:pt idx="2">
                  <c:v>102.93</c:v>
                </c:pt>
                <c:pt idx="3">
                  <c:v>102.93</c:v>
                </c:pt>
                <c:pt idx="4">
                  <c:v>103.212</c:v>
                </c:pt>
                <c:pt idx="5">
                  <c:v>102.93</c:v>
                </c:pt>
                <c:pt idx="6">
                  <c:v>102.93</c:v>
                </c:pt>
                <c:pt idx="7">
                  <c:v>102.93</c:v>
                </c:pt>
                <c:pt idx="8">
                  <c:v>103.212</c:v>
                </c:pt>
                <c:pt idx="9">
                  <c:v>102.93</c:v>
                </c:pt>
                <c:pt idx="10">
                  <c:v>102.93</c:v>
                </c:pt>
                <c:pt idx="11">
                  <c:v>102.93</c:v>
                </c:pt>
                <c:pt idx="12">
                  <c:v>103.212</c:v>
                </c:pt>
                <c:pt idx="13">
                  <c:v>102.93</c:v>
                </c:pt>
                <c:pt idx="14">
                  <c:v>102.93</c:v>
                </c:pt>
                <c:pt idx="15">
                  <c:v>102.93</c:v>
                </c:pt>
                <c:pt idx="16">
                  <c:v>103.212</c:v>
                </c:pt>
                <c:pt idx="17">
                  <c:v>102.93</c:v>
                </c:pt>
                <c:pt idx="18">
                  <c:v>102.93</c:v>
                </c:pt>
                <c:pt idx="19">
                  <c:v>102.93</c:v>
                </c:pt>
              </c:numCache>
            </c:numRef>
          </c:val>
        </c:ser>
        <c:ser>
          <c:idx val="30"/>
          <c:order val="30"/>
          <c:tx>
            <c:strRef>
              <c:f>'Reserves Facility Summary'!$A$33</c:f>
              <c:strCache>
                <c:ptCount val="1"/>
                <c:pt idx="0">
                  <c:v>Ruby Jo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Summary'!$B$33:$U$33</c:f>
              <c:numCache>
                <c:formatCode>_-* #,##0_-;\-* #,##0_-;_-* "-"??_-;_-@_-</c:formatCode>
                <c:ptCount val="20"/>
                <c:pt idx="0">
                  <c:v>64.013718137520002</c:v>
                </c:pt>
                <c:pt idx="1">
                  <c:v>73.701625721760095</c:v>
                </c:pt>
                <c:pt idx="2">
                  <c:v>73.701625721760095</c:v>
                </c:pt>
                <c:pt idx="3">
                  <c:v>73.701625538880506</c:v>
                </c:pt>
                <c:pt idx="4">
                  <c:v>73.873017550080206</c:v>
                </c:pt>
                <c:pt idx="5">
                  <c:v>73.6740799430398</c:v>
                </c:pt>
                <c:pt idx="6">
                  <c:v>73.630174999679497</c:v>
                </c:pt>
                <c:pt idx="7">
                  <c:v>73.586270053440202</c:v>
                </c:pt>
                <c:pt idx="8">
                  <c:v>73.713366444000101</c:v>
                </c:pt>
                <c:pt idx="9">
                  <c:v>73.498460601840094</c:v>
                </c:pt>
                <c:pt idx="10">
                  <c:v>73.454555658480004</c:v>
                </c:pt>
                <c:pt idx="11">
                  <c:v>73.410650712240496</c:v>
                </c:pt>
                <c:pt idx="12">
                  <c:v>73.537265691360204</c:v>
                </c:pt>
                <c:pt idx="13">
                  <c:v>73.322840999280103</c:v>
                </c:pt>
                <c:pt idx="14">
                  <c:v>73.278936053040098</c:v>
                </c:pt>
                <c:pt idx="15">
                  <c:v>73.2350313275996</c:v>
                </c:pt>
                <c:pt idx="16">
                  <c:v>73.361165201279306</c:v>
                </c:pt>
                <c:pt idx="17">
                  <c:v>73.147221658080397</c:v>
                </c:pt>
                <c:pt idx="18">
                  <c:v>73.103316711839796</c:v>
                </c:pt>
                <c:pt idx="19">
                  <c:v>72.752974749360504</c:v>
                </c:pt>
              </c:numCache>
            </c:numRef>
          </c:val>
        </c:ser>
        <c:ser>
          <c:idx val="31"/>
          <c:order val="31"/>
          <c:tx>
            <c:strRef>
              <c:f>'Reserves Facility Summary'!$A$34</c:f>
              <c:strCache>
                <c:ptCount val="1"/>
                <c:pt idx="0">
                  <c:v>Scotia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Summary'!$B$34:$U$34</c:f>
              <c:numCache>
                <c:formatCode>_-* #,##0_-;\-* #,##0_-;_-* "-"??_-;_-@_-</c:formatCode>
                <c:ptCount val="20"/>
                <c:pt idx="0">
                  <c:v>0.98237550287999997</c:v>
                </c:pt>
                <c:pt idx="1">
                  <c:v>0.66400276319999996</c:v>
                </c:pt>
                <c:pt idx="2">
                  <c:v>1.6900941703200001</c:v>
                </c:pt>
                <c:pt idx="3">
                  <c:v>1.96155819936</c:v>
                </c:pt>
                <c:pt idx="4">
                  <c:v>2.2674952562400001</c:v>
                </c:pt>
                <c:pt idx="5">
                  <c:v>4.1457453844799996</c:v>
                </c:pt>
                <c:pt idx="6">
                  <c:v>5.7217538068799998</c:v>
                </c:pt>
                <c:pt idx="7">
                  <c:v>6.1195094723999999</c:v>
                </c:pt>
                <c:pt idx="8">
                  <c:v>5.7512378486399998</c:v>
                </c:pt>
                <c:pt idx="9">
                  <c:v>6.2363617603200003</c:v>
                </c:pt>
                <c:pt idx="10">
                  <c:v>7.1135664434399999</c:v>
                </c:pt>
                <c:pt idx="11">
                  <c:v>7.7552646273599999</c:v>
                </c:pt>
                <c:pt idx="12">
                  <c:v>7.8316939008000004</c:v>
                </c:pt>
                <c:pt idx="13">
                  <c:v>8.0043749928000008</c:v>
                </c:pt>
                <c:pt idx="14">
                  <c:v>8.8617795168000004</c:v>
                </c:pt>
                <c:pt idx="15">
                  <c:v>9.4276326105599999</c:v>
                </c:pt>
                <c:pt idx="16">
                  <c:v>9.9217103544</c:v>
                </c:pt>
                <c:pt idx="17">
                  <c:v>10.327828986</c:v>
                </c:pt>
                <c:pt idx="18">
                  <c:v>10.62617393256</c:v>
                </c:pt>
                <c:pt idx="19">
                  <c:v>10.62732136464</c:v>
                </c:pt>
              </c:numCache>
            </c:numRef>
          </c:val>
        </c:ser>
        <c:ser>
          <c:idx val="32"/>
          <c:order val="32"/>
          <c:tx>
            <c:strRef>
              <c:f>'Reserves Facility Summary'!$A$35</c:f>
              <c:strCache>
                <c:ptCount val="1"/>
                <c:pt idx="0">
                  <c:v>Silver Springs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Summary'!$B$35:$U$35</c:f>
              <c:numCache>
                <c:formatCode>_-* #,##0_-;\-* #,##0_-;_-* "-"??_-;_-@_-</c:formatCode>
                <c:ptCount val="20"/>
                <c:pt idx="0">
                  <c:v>0.19445222183999999</c:v>
                </c:pt>
                <c:pt idx="1">
                  <c:v>3.3904797600000001E-2</c:v>
                </c:pt>
                <c:pt idx="2">
                  <c:v>0.65315591687999996</c:v>
                </c:pt>
                <c:pt idx="3">
                  <c:v>9.4296825599999995E-3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4.8000000000000001E-2</c:v>
                </c:pt>
                <c:pt idx="8">
                  <c:v>0.97561141559999998</c:v>
                </c:pt>
                <c:pt idx="9">
                  <c:v>1.1132720832</c:v>
                </c:pt>
                <c:pt idx="10">
                  <c:v>1.36379607984</c:v>
                </c:pt>
                <c:pt idx="11">
                  <c:v>1.00264125096</c:v>
                </c:pt>
                <c:pt idx="12">
                  <c:v>0.68464242312000001</c:v>
                </c:pt>
                <c:pt idx="13">
                  <c:v>0.91928562168000005</c:v>
                </c:pt>
                <c:pt idx="14">
                  <c:v>1.2358452948</c:v>
                </c:pt>
                <c:pt idx="15">
                  <c:v>1.6089184293600001</c:v>
                </c:pt>
                <c:pt idx="16">
                  <c:v>2.2466209680000002</c:v>
                </c:pt>
                <c:pt idx="17">
                  <c:v>2.8365075146400001</c:v>
                </c:pt>
                <c:pt idx="18">
                  <c:v>3.1335521416800001</c:v>
                </c:pt>
                <c:pt idx="19">
                  <c:v>3.4054174435200002</c:v>
                </c:pt>
              </c:numCache>
            </c:numRef>
          </c:val>
        </c:ser>
        <c:ser>
          <c:idx val="33"/>
          <c:order val="33"/>
          <c:tx>
            <c:strRef>
              <c:f>'Reserves Facility Summary'!$A$36</c:f>
              <c:strCache>
                <c:ptCount val="1"/>
                <c:pt idx="0">
                  <c:v>Spring Gully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Summary'!$B$36:$U$36</c:f>
              <c:numCache>
                <c:formatCode>_-* #,##0_-;\-* #,##0_-;_-* "-"??_-;_-@_-</c:formatCode>
                <c:ptCount val="20"/>
                <c:pt idx="0">
                  <c:v>23.636498034479999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4"/>
          <c:order val="34"/>
          <c:tx>
            <c:strRef>
              <c:f>'Reserves Facility Summary'!$A$37</c:f>
              <c:strCache>
                <c:ptCount val="1"/>
                <c:pt idx="0">
                  <c:v>Strathblane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Summary'!$B$37:$U$37</c:f>
              <c:numCache>
                <c:formatCode>_-* #,##0_-;\-* #,##0_-;_-* "-"??_-;_-@_-</c:formatCode>
                <c:ptCount val="20"/>
                <c:pt idx="0">
                  <c:v>22.62849803448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5"/>
          <c:order val="35"/>
          <c:tx>
            <c:strRef>
              <c:f>'Reserves Facility Summary'!$A$38</c:f>
              <c:strCache>
                <c:ptCount val="1"/>
                <c:pt idx="0">
                  <c:v>Talinga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Summary'!$B$38:$U$38</c:f>
              <c:numCache>
                <c:formatCode>_-* #,##0_-;\-* #,##0_-;_-* "-"??_-;_-@_-</c:formatCode>
                <c:ptCount val="20"/>
                <c:pt idx="0">
                  <c:v>43.26823821072</c:v>
                </c:pt>
                <c:pt idx="1">
                  <c:v>43.8</c:v>
                </c:pt>
                <c:pt idx="2">
                  <c:v>43.8</c:v>
                </c:pt>
                <c:pt idx="3">
                  <c:v>43.8</c:v>
                </c:pt>
                <c:pt idx="4">
                  <c:v>43.92</c:v>
                </c:pt>
                <c:pt idx="5">
                  <c:v>43.8</c:v>
                </c:pt>
                <c:pt idx="6">
                  <c:v>43.8</c:v>
                </c:pt>
                <c:pt idx="7">
                  <c:v>43.8</c:v>
                </c:pt>
                <c:pt idx="8">
                  <c:v>43.92</c:v>
                </c:pt>
                <c:pt idx="9">
                  <c:v>43.8</c:v>
                </c:pt>
                <c:pt idx="10">
                  <c:v>43.8</c:v>
                </c:pt>
                <c:pt idx="11">
                  <c:v>43.8</c:v>
                </c:pt>
                <c:pt idx="12">
                  <c:v>43.92</c:v>
                </c:pt>
                <c:pt idx="13">
                  <c:v>43.8</c:v>
                </c:pt>
                <c:pt idx="14">
                  <c:v>43.8</c:v>
                </c:pt>
                <c:pt idx="15">
                  <c:v>43.8</c:v>
                </c:pt>
                <c:pt idx="16">
                  <c:v>43.92</c:v>
                </c:pt>
                <c:pt idx="17">
                  <c:v>43.8</c:v>
                </c:pt>
                <c:pt idx="18">
                  <c:v>43.8</c:v>
                </c:pt>
                <c:pt idx="19">
                  <c:v>43.8</c:v>
                </c:pt>
              </c:numCache>
            </c:numRef>
          </c:val>
        </c:ser>
        <c:ser>
          <c:idx val="36"/>
          <c:order val="36"/>
          <c:tx>
            <c:strRef>
              <c:f>'Reserves Facility Summary'!$A$39</c:f>
              <c:strCache>
                <c:ptCount val="1"/>
                <c:pt idx="0">
                  <c:v>Talinga North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Facility Summary'!$A$40</c:f>
              <c:strCache>
                <c:ptCount val="1"/>
                <c:pt idx="0">
                  <c:v>Taloona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Summary'!$B$40:$U$40</c:f>
              <c:numCache>
                <c:formatCode>_-* #,##0_-;\-* #,##0_-;_-* "-"??_-;_-@_-</c:formatCode>
                <c:ptCount val="20"/>
                <c:pt idx="0">
                  <c:v>13.21499999928</c:v>
                </c:pt>
                <c:pt idx="1">
                  <c:v>15.33</c:v>
                </c:pt>
                <c:pt idx="2">
                  <c:v>15.33</c:v>
                </c:pt>
                <c:pt idx="3">
                  <c:v>15.33</c:v>
                </c:pt>
                <c:pt idx="4">
                  <c:v>15.372</c:v>
                </c:pt>
                <c:pt idx="5">
                  <c:v>15.33</c:v>
                </c:pt>
                <c:pt idx="6">
                  <c:v>15.33</c:v>
                </c:pt>
                <c:pt idx="7">
                  <c:v>15.33</c:v>
                </c:pt>
                <c:pt idx="8">
                  <c:v>15.372</c:v>
                </c:pt>
                <c:pt idx="9">
                  <c:v>15.33</c:v>
                </c:pt>
                <c:pt idx="10">
                  <c:v>15.33</c:v>
                </c:pt>
                <c:pt idx="11">
                  <c:v>15.33</c:v>
                </c:pt>
                <c:pt idx="12">
                  <c:v>15.372</c:v>
                </c:pt>
                <c:pt idx="13">
                  <c:v>15.33</c:v>
                </c:pt>
                <c:pt idx="14">
                  <c:v>15.33</c:v>
                </c:pt>
                <c:pt idx="15">
                  <c:v>15.33</c:v>
                </c:pt>
                <c:pt idx="16">
                  <c:v>15.372</c:v>
                </c:pt>
                <c:pt idx="17">
                  <c:v>15.33</c:v>
                </c:pt>
                <c:pt idx="18">
                  <c:v>15.33</c:v>
                </c:pt>
                <c:pt idx="19">
                  <c:v>15.33</c:v>
                </c:pt>
              </c:numCache>
            </c:numRef>
          </c:val>
        </c:ser>
        <c:ser>
          <c:idx val="38"/>
          <c:order val="38"/>
          <c:tx>
            <c:strRef>
              <c:f>'Reserves Facility Summary'!$A$41</c:f>
              <c:strCache>
                <c:ptCount val="1"/>
                <c:pt idx="0">
                  <c:v>Taloona 2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Summary'!$B$41:$U$41</c:f>
              <c:numCache>
                <c:formatCode>_-* #,##0_-;\-* #,##0_-;_-* "-"??_-;_-@_-</c:formatCode>
                <c:ptCount val="20"/>
                <c:pt idx="0">
                  <c:v>7.4942489913599797</c:v>
                </c:pt>
                <c:pt idx="1">
                  <c:v>8.3949999707999901</c:v>
                </c:pt>
                <c:pt idx="2">
                  <c:v>8.3949999707999901</c:v>
                </c:pt>
                <c:pt idx="3">
                  <c:v>8.3949999707999794</c:v>
                </c:pt>
                <c:pt idx="4">
                  <c:v>8.4179999707199897</c:v>
                </c:pt>
                <c:pt idx="5">
                  <c:v>8.3949999707999901</c:v>
                </c:pt>
                <c:pt idx="6">
                  <c:v>8.3949999707999901</c:v>
                </c:pt>
                <c:pt idx="7">
                  <c:v>8.3949999707999901</c:v>
                </c:pt>
                <c:pt idx="8">
                  <c:v>8.4179999707199897</c:v>
                </c:pt>
                <c:pt idx="9">
                  <c:v>8.3949999707999901</c:v>
                </c:pt>
                <c:pt idx="10">
                  <c:v>8.3949999707999901</c:v>
                </c:pt>
                <c:pt idx="11">
                  <c:v>8.3949999707999901</c:v>
                </c:pt>
                <c:pt idx="12">
                  <c:v>8.4179999707199897</c:v>
                </c:pt>
                <c:pt idx="13">
                  <c:v>8.3949999707999901</c:v>
                </c:pt>
                <c:pt idx="14">
                  <c:v>8.3949999707999901</c:v>
                </c:pt>
                <c:pt idx="15">
                  <c:v>8.3949999707999901</c:v>
                </c:pt>
                <c:pt idx="16">
                  <c:v>8.4179999707199897</c:v>
                </c:pt>
                <c:pt idx="17">
                  <c:v>8.3949999707999901</c:v>
                </c:pt>
                <c:pt idx="18">
                  <c:v>8.3949999707999901</c:v>
                </c:pt>
                <c:pt idx="19">
                  <c:v>8.3949999707999901</c:v>
                </c:pt>
              </c:numCache>
            </c:numRef>
          </c:val>
        </c:ser>
        <c:ser>
          <c:idx val="39"/>
          <c:order val="39"/>
          <c:tx>
            <c:strRef>
              <c:f>'Reserves Facility Summary'!$A$42</c:f>
              <c:strCache>
                <c:ptCount val="1"/>
                <c:pt idx="0">
                  <c:v>Tipton West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Summary'!$B$42:$U$42</c:f>
              <c:numCache>
                <c:formatCode>_-* #,##0_-;\-* #,##0_-;_-* "-"??_-;_-@_-</c:formatCode>
                <c:ptCount val="20"/>
                <c:pt idx="0">
                  <c:v>9.5159999707200296</c:v>
                </c:pt>
                <c:pt idx="1">
                  <c:v>9.4899999708000298</c:v>
                </c:pt>
                <c:pt idx="2">
                  <c:v>9.4899999708000298</c:v>
                </c:pt>
                <c:pt idx="3">
                  <c:v>9.4899999708000298</c:v>
                </c:pt>
                <c:pt idx="4">
                  <c:v>9.5159999707200296</c:v>
                </c:pt>
                <c:pt idx="5">
                  <c:v>9.4899999708000298</c:v>
                </c:pt>
                <c:pt idx="6">
                  <c:v>9.4899999708000298</c:v>
                </c:pt>
                <c:pt idx="7">
                  <c:v>9.4899999708000298</c:v>
                </c:pt>
                <c:pt idx="8">
                  <c:v>9.5159999707200296</c:v>
                </c:pt>
                <c:pt idx="9">
                  <c:v>8.9195827963199896</c:v>
                </c:pt>
                <c:pt idx="10">
                  <c:v>9.1046952732000097</c:v>
                </c:pt>
                <c:pt idx="11">
                  <c:v>9.2551884391200208</c:v>
                </c:pt>
                <c:pt idx="12">
                  <c:v>9.2419958812800207</c:v>
                </c:pt>
                <c:pt idx="13">
                  <c:v>9.2959078452000199</c:v>
                </c:pt>
                <c:pt idx="14">
                  <c:v>9.3506440015200205</c:v>
                </c:pt>
                <c:pt idx="15">
                  <c:v>9.3991330725600193</c:v>
                </c:pt>
                <c:pt idx="16">
                  <c:v>9.5159999707200296</c:v>
                </c:pt>
                <c:pt idx="17">
                  <c:v>9.4734959536800307</c:v>
                </c:pt>
                <c:pt idx="18">
                  <c:v>9.4684388426400297</c:v>
                </c:pt>
                <c:pt idx="19">
                  <c:v>9.4899999708000298</c:v>
                </c:pt>
              </c:numCache>
            </c:numRef>
          </c:val>
        </c:ser>
        <c:ser>
          <c:idx val="40"/>
          <c:order val="40"/>
          <c:tx>
            <c:strRef>
              <c:f>'Reserves Facility Summary'!$A$43</c:f>
              <c:strCache>
                <c:ptCount val="1"/>
                <c:pt idx="0">
                  <c:v>Woleebee Creek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Summary'!$B$43:$U$43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41"/>
          <c:order val="41"/>
          <c:tx>
            <c:strRef>
              <c:f>'Reserves Facility Summary'!$A$44</c:f>
              <c:strCache>
                <c:ptCount val="1"/>
                <c:pt idx="0">
                  <c:v>Wungoona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Summary'!$B$44:$U$44</c:f>
              <c:numCache>
                <c:formatCode>_-* #,##0_-;\-* #,##0_-;_-* "-"??_-;_-@_-</c:formatCode>
                <c:ptCount val="20"/>
                <c:pt idx="0">
                  <c:v>0.51781724208000002</c:v>
                </c:pt>
                <c:pt idx="1">
                  <c:v>7.3633692959999997E-2</c:v>
                </c:pt>
                <c:pt idx="2">
                  <c:v>1.5986463746399999</c:v>
                </c:pt>
                <c:pt idx="3">
                  <c:v>3.2634201840000002E-2</c:v>
                </c:pt>
                <c:pt idx="4">
                  <c:v>8.3150260799999993E-3</c:v>
                </c:pt>
                <c:pt idx="5">
                  <c:v>1.425949728E-2</c:v>
                </c:pt>
                <c:pt idx="6">
                  <c:v>1.40476416E-3</c:v>
                </c:pt>
                <c:pt idx="7">
                  <c:v>0.11651345784</c:v>
                </c:pt>
                <c:pt idx="8">
                  <c:v>2.4014780085599998</c:v>
                </c:pt>
                <c:pt idx="9">
                  <c:v>2.7387521476800001</c:v>
                </c:pt>
                <c:pt idx="10">
                  <c:v>3.1942464741599998</c:v>
                </c:pt>
                <c:pt idx="11">
                  <c:v>2.5404606244800001</c:v>
                </c:pt>
                <c:pt idx="12">
                  <c:v>1.7854564332</c:v>
                </c:pt>
                <c:pt idx="13">
                  <c:v>2.1444746212800001</c:v>
                </c:pt>
                <c:pt idx="14">
                  <c:v>3.0035034069600002</c:v>
                </c:pt>
                <c:pt idx="15">
                  <c:v>4.0303354449600004</c:v>
                </c:pt>
                <c:pt idx="16">
                  <c:v>5.6122854369599997</c:v>
                </c:pt>
                <c:pt idx="17">
                  <c:v>6.9955249478399999</c:v>
                </c:pt>
                <c:pt idx="18">
                  <c:v>7.7932622191199998</c:v>
                </c:pt>
                <c:pt idx="19">
                  <c:v>8.5197437959200002</c:v>
                </c:pt>
              </c:numCache>
            </c:numRef>
          </c:val>
        </c:ser>
        <c:ser>
          <c:idx val="42"/>
          <c:order val="42"/>
          <c:tx>
            <c:strRef>
              <c:f>'Reserves Facility Summary'!$A$45</c:f>
              <c:strCache>
                <c:ptCount val="1"/>
                <c:pt idx="0">
                  <c:v>Yellowbank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Summary'!$B$45:$U$45</c:f>
              <c:numCache>
                <c:formatCode>_-* #,##0_-;\-* #,##0_-;_-* "-"??_-;_-@_-</c:formatCode>
                <c:ptCount val="20"/>
                <c:pt idx="0">
                  <c:v>2.3622010756799998</c:v>
                </c:pt>
                <c:pt idx="1">
                  <c:v>6.3551739624000003</c:v>
                </c:pt>
                <c:pt idx="2">
                  <c:v>10.488806133600001</c:v>
                </c:pt>
                <c:pt idx="3">
                  <c:v>10.55326709112</c:v>
                </c:pt>
                <c:pt idx="4">
                  <c:v>1.89427610664</c:v>
                </c:pt>
                <c:pt idx="5">
                  <c:v>2.7816099566400001</c:v>
                </c:pt>
                <c:pt idx="6">
                  <c:v>4.78783806672</c:v>
                </c:pt>
                <c:pt idx="7">
                  <c:v>5.83317429456</c:v>
                </c:pt>
                <c:pt idx="8">
                  <c:v>5.8859711035200002</c:v>
                </c:pt>
                <c:pt idx="9">
                  <c:v>7.5948850392000002</c:v>
                </c:pt>
                <c:pt idx="10">
                  <c:v>7.7730830119199998</c:v>
                </c:pt>
                <c:pt idx="11">
                  <c:v>8.2913810376000008</c:v>
                </c:pt>
                <c:pt idx="12">
                  <c:v>8.5582718875200001</c:v>
                </c:pt>
                <c:pt idx="13">
                  <c:v>8.9952392366399998</c:v>
                </c:pt>
                <c:pt idx="14">
                  <c:v>7.0911145010399999</c:v>
                </c:pt>
                <c:pt idx="15">
                  <c:v>5.9158958246399997</c:v>
                </c:pt>
                <c:pt idx="16">
                  <c:v>6.6654905116799998</c:v>
                </c:pt>
                <c:pt idx="17">
                  <c:v>7.7271596051999998</c:v>
                </c:pt>
                <c:pt idx="18">
                  <c:v>8.6769324703200006</c:v>
                </c:pt>
                <c:pt idx="19">
                  <c:v>9.2738624644800005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6498368"/>
        <c:axId val="355347856"/>
        <c:extLst/>
      </c:areaChart>
      <c:catAx>
        <c:axId val="3664983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47856"/>
        <c:crosses val="autoZero"/>
        <c:auto val="1"/>
        <c:lblAlgn val="ctr"/>
        <c:lblOffset val="100"/>
        <c:noMultiLvlLbl val="0"/>
      </c:catAx>
      <c:valAx>
        <c:axId val="35534785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498368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5"/>
          <c:order val="0"/>
          <c:tx>
            <c:strRef>
              <c:f>'Pipeline Utilisation'!$B$2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Utilisation'!$B$3:$B$22</c:f>
              <c:numCache>
                <c:formatCode>0.00%</c:formatCode>
                <c:ptCount val="20"/>
                <c:pt idx="0">
                  <c:v>0.68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0.91</c:v>
                </c:pt>
                <c:pt idx="9">
                  <c:v>0.91</c:v>
                </c:pt>
                <c:pt idx="10">
                  <c:v>0.91</c:v>
                </c:pt>
                <c:pt idx="11">
                  <c:v>0.91</c:v>
                </c:pt>
                <c:pt idx="12">
                  <c:v>0.91</c:v>
                </c:pt>
                <c:pt idx="13">
                  <c:v>0.91</c:v>
                </c:pt>
                <c:pt idx="14">
                  <c:v>0.91</c:v>
                </c:pt>
                <c:pt idx="15">
                  <c:v>0.91</c:v>
                </c:pt>
                <c:pt idx="16">
                  <c:v>0.91</c:v>
                </c:pt>
                <c:pt idx="17">
                  <c:v>0.91</c:v>
                </c:pt>
                <c:pt idx="18">
                  <c:v>0.91</c:v>
                </c:pt>
                <c:pt idx="19">
                  <c:v>0.91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Utilisation'!$C$2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Utilisation'!$C$3:$C$22</c:f>
              <c:numCache>
                <c:formatCode>0.00%</c:formatCode>
                <c:ptCount val="20"/>
                <c:pt idx="0">
                  <c:v>0.31</c:v>
                </c:pt>
                <c:pt idx="1">
                  <c:v>0.8</c:v>
                </c:pt>
                <c:pt idx="2">
                  <c:v>0.48</c:v>
                </c:pt>
                <c:pt idx="3">
                  <c:v>0.48</c:v>
                </c:pt>
                <c:pt idx="4">
                  <c:v>0.3</c:v>
                </c:pt>
                <c:pt idx="5">
                  <c:v>0.34</c:v>
                </c:pt>
                <c:pt idx="6">
                  <c:v>0.37</c:v>
                </c:pt>
                <c:pt idx="7">
                  <c:v>0.38</c:v>
                </c:pt>
                <c:pt idx="8">
                  <c:v>0.38</c:v>
                </c:pt>
                <c:pt idx="9">
                  <c:v>0.39</c:v>
                </c:pt>
                <c:pt idx="10">
                  <c:v>0.41</c:v>
                </c:pt>
                <c:pt idx="11">
                  <c:v>0.41</c:v>
                </c:pt>
                <c:pt idx="12">
                  <c:v>0.41</c:v>
                </c:pt>
                <c:pt idx="13">
                  <c:v>0.41</c:v>
                </c:pt>
                <c:pt idx="14">
                  <c:v>0.42</c:v>
                </c:pt>
                <c:pt idx="15">
                  <c:v>0.44</c:v>
                </c:pt>
                <c:pt idx="16">
                  <c:v>0.45</c:v>
                </c:pt>
                <c:pt idx="17">
                  <c:v>0.47</c:v>
                </c:pt>
                <c:pt idx="18">
                  <c:v>0.48</c:v>
                </c:pt>
                <c:pt idx="19">
                  <c:v>0.49</c:v>
                </c:pt>
              </c:numCache>
            </c:numRef>
          </c:val>
          <c:smooth val="0"/>
        </c:ser>
        <c:ser>
          <c:idx val="8"/>
          <c:order val="2"/>
          <c:tx>
            <c:strRef>
              <c:f>'Pipeline Utilisation'!$D$2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Utilisation'!$D$3:$D$22</c:f>
              <c:numCache>
                <c:formatCode>0.00%</c:formatCode>
                <c:ptCount val="20"/>
                <c:pt idx="0">
                  <c:v>0.54</c:v>
                </c:pt>
                <c:pt idx="1">
                  <c:v>0.85</c:v>
                </c:pt>
                <c:pt idx="2">
                  <c:v>0.77</c:v>
                </c:pt>
                <c:pt idx="3">
                  <c:v>0.77</c:v>
                </c:pt>
                <c:pt idx="4">
                  <c:v>0.73</c:v>
                </c:pt>
                <c:pt idx="5">
                  <c:v>0.74</c:v>
                </c:pt>
                <c:pt idx="6">
                  <c:v>0.75</c:v>
                </c:pt>
                <c:pt idx="7">
                  <c:v>0.75</c:v>
                </c:pt>
                <c:pt idx="8">
                  <c:v>0.75</c:v>
                </c:pt>
                <c:pt idx="9">
                  <c:v>0.75</c:v>
                </c:pt>
                <c:pt idx="10">
                  <c:v>0.75</c:v>
                </c:pt>
                <c:pt idx="11">
                  <c:v>0.76</c:v>
                </c:pt>
                <c:pt idx="12">
                  <c:v>0.76</c:v>
                </c:pt>
                <c:pt idx="13">
                  <c:v>0.75</c:v>
                </c:pt>
                <c:pt idx="14">
                  <c:v>0.76</c:v>
                </c:pt>
                <c:pt idx="15">
                  <c:v>0.76</c:v>
                </c:pt>
                <c:pt idx="16">
                  <c:v>0.77</c:v>
                </c:pt>
                <c:pt idx="17">
                  <c:v>0.77</c:v>
                </c:pt>
                <c:pt idx="18">
                  <c:v>0.77</c:v>
                </c:pt>
                <c:pt idx="19">
                  <c:v>0.77</c:v>
                </c:pt>
              </c:numCache>
            </c:numRef>
          </c:val>
          <c:smooth val="0"/>
        </c:ser>
        <c:ser>
          <c:idx val="9"/>
          <c:order val="3"/>
          <c:tx>
            <c:strRef>
              <c:f>'Pipeline Utilisation'!$E$2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Utilisation'!$E$3:$E$22</c:f>
              <c:numCache>
                <c:formatCode>0.00%</c:formatCode>
                <c:ptCount val="20"/>
                <c:pt idx="0">
                  <c:v>0.85</c:v>
                </c:pt>
                <c:pt idx="1">
                  <c:v>0.86</c:v>
                </c:pt>
                <c:pt idx="2">
                  <c:v>0.86</c:v>
                </c:pt>
                <c:pt idx="3">
                  <c:v>0.86</c:v>
                </c:pt>
                <c:pt idx="4">
                  <c:v>0.87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0.87</c:v>
                </c:pt>
                <c:pt idx="9">
                  <c:v>0.86</c:v>
                </c:pt>
                <c:pt idx="10">
                  <c:v>0.86</c:v>
                </c:pt>
                <c:pt idx="11">
                  <c:v>0.86</c:v>
                </c:pt>
                <c:pt idx="12">
                  <c:v>0.87</c:v>
                </c:pt>
                <c:pt idx="13">
                  <c:v>0.86</c:v>
                </c:pt>
                <c:pt idx="14">
                  <c:v>0.86</c:v>
                </c:pt>
                <c:pt idx="15">
                  <c:v>0.86</c:v>
                </c:pt>
                <c:pt idx="16">
                  <c:v>0.87</c:v>
                </c:pt>
                <c:pt idx="17">
                  <c:v>0.86</c:v>
                </c:pt>
                <c:pt idx="18">
                  <c:v>0.86</c:v>
                </c:pt>
                <c:pt idx="19">
                  <c:v>0.86</c:v>
                </c:pt>
              </c:numCache>
            </c:numRef>
          </c:val>
          <c:smooth val="0"/>
        </c:ser>
        <c:ser>
          <c:idx val="10"/>
          <c:order val="4"/>
          <c:tx>
            <c:strRef>
              <c:f>'Pipeline Utilisation'!$F$2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Utilisation'!$F$3:$F$22</c:f>
              <c:numCache>
                <c:formatCode>0.00%</c:formatCode>
                <c:ptCount val="20"/>
                <c:pt idx="0">
                  <c:v>0.92</c:v>
                </c:pt>
                <c:pt idx="1">
                  <c:v>0.99</c:v>
                </c:pt>
                <c:pt idx="2">
                  <c:v>0.99</c:v>
                </c:pt>
                <c:pt idx="3">
                  <c:v>0.99</c:v>
                </c:pt>
                <c:pt idx="4">
                  <c:v>0.99</c:v>
                </c:pt>
                <c:pt idx="5">
                  <c:v>0.99</c:v>
                </c:pt>
                <c:pt idx="6">
                  <c:v>0.98</c:v>
                </c:pt>
                <c:pt idx="7">
                  <c:v>0.97</c:v>
                </c:pt>
                <c:pt idx="8">
                  <c:v>0.98</c:v>
                </c:pt>
                <c:pt idx="9">
                  <c:v>0.97</c:v>
                </c:pt>
                <c:pt idx="10">
                  <c:v>0.97</c:v>
                </c:pt>
                <c:pt idx="11">
                  <c:v>0.96</c:v>
                </c:pt>
                <c:pt idx="12">
                  <c:v>0.97</c:v>
                </c:pt>
                <c:pt idx="13">
                  <c:v>0.95</c:v>
                </c:pt>
                <c:pt idx="14">
                  <c:v>0.95</c:v>
                </c:pt>
                <c:pt idx="15">
                  <c:v>0.94</c:v>
                </c:pt>
                <c:pt idx="16">
                  <c:v>0.92</c:v>
                </c:pt>
                <c:pt idx="17">
                  <c:v>0.88</c:v>
                </c:pt>
                <c:pt idx="18">
                  <c:v>0.85</c:v>
                </c:pt>
                <c:pt idx="19">
                  <c:v>0.84</c:v>
                </c:pt>
              </c:numCache>
            </c:numRef>
          </c:val>
          <c:smooth val="0"/>
        </c:ser>
        <c:ser>
          <c:idx val="11"/>
          <c:order val="5"/>
          <c:tx>
            <c:strRef>
              <c:f>'Pipeline Utilisation'!$G$2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Utilisation'!$G$3:$G$22</c:f>
              <c:numCache>
                <c:formatCode>0.00%</c:formatCode>
                <c:ptCount val="20"/>
                <c:pt idx="0">
                  <c:v>0.69</c:v>
                </c:pt>
                <c:pt idx="1">
                  <c:v>0.67</c:v>
                </c:pt>
                <c:pt idx="2">
                  <c:v>0.68</c:v>
                </c:pt>
                <c:pt idx="3">
                  <c:v>0.68</c:v>
                </c:pt>
                <c:pt idx="4">
                  <c:v>0.82</c:v>
                </c:pt>
                <c:pt idx="5">
                  <c:v>0.82</c:v>
                </c:pt>
                <c:pt idx="6">
                  <c:v>0.76</c:v>
                </c:pt>
                <c:pt idx="7">
                  <c:v>0.76</c:v>
                </c:pt>
                <c:pt idx="8">
                  <c:v>0.76</c:v>
                </c:pt>
                <c:pt idx="9">
                  <c:v>0.77</c:v>
                </c:pt>
                <c:pt idx="10">
                  <c:v>0.77</c:v>
                </c:pt>
                <c:pt idx="11">
                  <c:v>0.78</c:v>
                </c:pt>
                <c:pt idx="12">
                  <c:v>0.79</c:v>
                </c:pt>
                <c:pt idx="13">
                  <c:v>0.79</c:v>
                </c:pt>
                <c:pt idx="14">
                  <c:v>0.8</c:v>
                </c:pt>
                <c:pt idx="15">
                  <c:v>0.81</c:v>
                </c:pt>
                <c:pt idx="16">
                  <c:v>0.82</c:v>
                </c:pt>
                <c:pt idx="17">
                  <c:v>0.82</c:v>
                </c:pt>
                <c:pt idx="18">
                  <c:v>0.83</c:v>
                </c:pt>
                <c:pt idx="19">
                  <c:v>0.84</c:v>
                </c:pt>
              </c:numCache>
            </c:numRef>
          </c:val>
          <c:smooth val="0"/>
        </c:ser>
        <c:ser>
          <c:idx val="12"/>
          <c:order val="6"/>
          <c:tx>
            <c:strRef>
              <c:f>'Pipeline Utilisation'!$H$2</c:f>
              <c:strCache>
                <c:ptCount val="1"/>
                <c:pt idx="0">
                  <c:v>CometRidge rev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Utilisation'!$H$3:$H$22</c:f>
              <c:numCache>
                <c:formatCode>0.00%</c:formatCode>
                <c:ptCount val="20"/>
                <c:pt idx="0">
                  <c:v>-0.39</c:v>
                </c:pt>
                <c:pt idx="1">
                  <c:v>-0.34</c:v>
                </c:pt>
                <c:pt idx="2">
                  <c:v>-0.44</c:v>
                </c:pt>
                <c:pt idx="3">
                  <c:v>-0.49</c:v>
                </c:pt>
                <c:pt idx="4">
                  <c:v>-0.42</c:v>
                </c:pt>
                <c:pt idx="5">
                  <c:v>-0.43</c:v>
                </c:pt>
                <c:pt idx="6">
                  <c:v>-0.44</c:v>
                </c:pt>
                <c:pt idx="7">
                  <c:v>-0.44</c:v>
                </c:pt>
                <c:pt idx="8">
                  <c:v>-0.44</c:v>
                </c:pt>
                <c:pt idx="9">
                  <c:v>-0.44</c:v>
                </c:pt>
                <c:pt idx="10">
                  <c:v>-0.44</c:v>
                </c:pt>
                <c:pt idx="11">
                  <c:v>-0.44</c:v>
                </c:pt>
                <c:pt idx="12">
                  <c:v>-0.44</c:v>
                </c:pt>
                <c:pt idx="13">
                  <c:v>-0.44</c:v>
                </c:pt>
                <c:pt idx="14">
                  <c:v>-0.44</c:v>
                </c:pt>
                <c:pt idx="15">
                  <c:v>-0.43</c:v>
                </c:pt>
                <c:pt idx="16">
                  <c:v>-0.43</c:v>
                </c:pt>
                <c:pt idx="17">
                  <c:v>-0.44</c:v>
                </c:pt>
                <c:pt idx="18">
                  <c:v>-0.45</c:v>
                </c:pt>
                <c:pt idx="19">
                  <c:v>-0.45</c:v>
                </c:pt>
              </c:numCache>
            </c:numRef>
          </c:val>
          <c:smooth val="0"/>
        </c:ser>
        <c:ser>
          <c:idx val="14"/>
          <c:order val="7"/>
          <c:tx>
            <c:strRef>
              <c:f>'Pipeline Utilisation'!$I$2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Utilisation'!$I$3:$I$22</c:f>
              <c:numCache>
                <c:formatCode>0.00%</c:formatCode>
                <c:ptCount val="20"/>
                <c:pt idx="0">
                  <c:v>0.73</c:v>
                </c:pt>
                <c:pt idx="1">
                  <c:v>0.85</c:v>
                </c:pt>
                <c:pt idx="2">
                  <c:v>0.93</c:v>
                </c:pt>
                <c:pt idx="3">
                  <c:v>0.93</c:v>
                </c:pt>
                <c:pt idx="4">
                  <c:v>0.98</c:v>
                </c:pt>
                <c:pt idx="5">
                  <c:v>0.97</c:v>
                </c:pt>
                <c:pt idx="6">
                  <c:v>0.96</c:v>
                </c:pt>
                <c:pt idx="7">
                  <c:v>0.96</c:v>
                </c:pt>
                <c:pt idx="8">
                  <c:v>0.96</c:v>
                </c:pt>
                <c:pt idx="9">
                  <c:v>0.95</c:v>
                </c:pt>
                <c:pt idx="10">
                  <c:v>0.95</c:v>
                </c:pt>
                <c:pt idx="11">
                  <c:v>0.95</c:v>
                </c:pt>
                <c:pt idx="12">
                  <c:v>0.95</c:v>
                </c:pt>
                <c:pt idx="13">
                  <c:v>0.95</c:v>
                </c:pt>
                <c:pt idx="14">
                  <c:v>0.95</c:v>
                </c:pt>
                <c:pt idx="15">
                  <c:v>0.94</c:v>
                </c:pt>
                <c:pt idx="16">
                  <c:v>0.94</c:v>
                </c:pt>
                <c:pt idx="17">
                  <c:v>0.93</c:v>
                </c:pt>
                <c:pt idx="18">
                  <c:v>0.93</c:v>
                </c:pt>
                <c:pt idx="19">
                  <c:v>0.93</c:v>
                </c:pt>
              </c:numCache>
            </c:numRef>
          </c:val>
          <c:smooth val="0"/>
        </c:ser>
        <c:ser>
          <c:idx val="15"/>
          <c:order val="8"/>
          <c:tx>
            <c:strRef>
              <c:f>'Pipeline Utilisation'!$J$2</c:f>
              <c:strCache>
                <c:ptCount val="1"/>
                <c:pt idx="0">
                  <c:v>DaltonCan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Utilisation'!$J$3:$J$22</c:f>
              <c:numCache>
                <c:formatCode>0.00%</c:formatCode>
                <c:ptCount val="20"/>
                <c:pt idx="0">
                  <c:v>0.17</c:v>
                </c:pt>
                <c:pt idx="1">
                  <c:v>0.16</c:v>
                </c:pt>
                <c:pt idx="2">
                  <c:v>0.1</c:v>
                </c:pt>
                <c:pt idx="3">
                  <c:v>7.0000000000000007E-2</c:v>
                </c:pt>
                <c:pt idx="4">
                  <c:v>7.0000000000000007E-2</c:v>
                </c:pt>
                <c:pt idx="5">
                  <c:v>0.06</c:v>
                </c:pt>
                <c:pt idx="6">
                  <c:v>0.14000000000000001</c:v>
                </c:pt>
                <c:pt idx="7">
                  <c:v>0.16</c:v>
                </c:pt>
                <c:pt idx="8">
                  <c:v>0.2</c:v>
                </c:pt>
                <c:pt idx="9">
                  <c:v>0.24</c:v>
                </c:pt>
                <c:pt idx="10">
                  <c:v>0.27</c:v>
                </c:pt>
                <c:pt idx="11">
                  <c:v>0.3</c:v>
                </c:pt>
                <c:pt idx="12">
                  <c:v>0.32</c:v>
                </c:pt>
                <c:pt idx="13">
                  <c:v>0.35</c:v>
                </c:pt>
                <c:pt idx="14">
                  <c:v>0.37</c:v>
                </c:pt>
                <c:pt idx="15">
                  <c:v>0.38</c:v>
                </c:pt>
                <c:pt idx="16">
                  <c:v>0.41</c:v>
                </c:pt>
                <c:pt idx="17">
                  <c:v>0.43</c:v>
                </c:pt>
                <c:pt idx="18">
                  <c:v>0.44</c:v>
                </c:pt>
                <c:pt idx="19">
                  <c:v>0.45</c:v>
                </c:pt>
              </c:numCache>
            </c:numRef>
          </c:val>
          <c:smooth val="0"/>
        </c:ser>
        <c:ser>
          <c:idx val="16"/>
          <c:order val="9"/>
          <c:tx>
            <c:strRef>
              <c:f>'Pipeline Utilisation'!$K$2</c:f>
              <c:strCache>
                <c:ptCount val="1"/>
                <c:pt idx="0">
                  <c:v>EGPNorth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Utilisation'!$K$3:$K$22</c:f>
              <c:numCache>
                <c:formatCode>0.00%</c:formatCode>
                <c:ptCount val="20"/>
                <c:pt idx="0">
                  <c:v>0.69</c:v>
                </c:pt>
                <c:pt idx="1">
                  <c:v>0.71</c:v>
                </c:pt>
                <c:pt idx="2">
                  <c:v>0.67</c:v>
                </c:pt>
                <c:pt idx="3">
                  <c:v>0.64</c:v>
                </c:pt>
                <c:pt idx="4">
                  <c:v>0.64</c:v>
                </c:pt>
                <c:pt idx="5">
                  <c:v>0.64</c:v>
                </c:pt>
                <c:pt idx="6">
                  <c:v>0.67</c:v>
                </c:pt>
                <c:pt idx="7">
                  <c:v>0.7</c:v>
                </c:pt>
                <c:pt idx="8">
                  <c:v>0.73</c:v>
                </c:pt>
                <c:pt idx="9">
                  <c:v>0.75</c:v>
                </c:pt>
                <c:pt idx="10">
                  <c:v>0.77</c:v>
                </c:pt>
                <c:pt idx="11">
                  <c:v>0.79</c:v>
                </c:pt>
                <c:pt idx="12">
                  <c:v>0.8</c:v>
                </c:pt>
                <c:pt idx="13">
                  <c:v>0.81</c:v>
                </c:pt>
                <c:pt idx="14">
                  <c:v>0.83</c:v>
                </c:pt>
                <c:pt idx="15">
                  <c:v>0.85</c:v>
                </c:pt>
                <c:pt idx="16">
                  <c:v>0.86</c:v>
                </c:pt>
                <c:pt idx="17">
                  <c:v>0.85</c:v>
                </c:pt>
                <c:pt idx="18">
                  <c:v>0.86</c:v>
                </c:pt>
                <c:pt idx="19">
                  <c:v>0.87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Utilisation'!$L$2</c:f>
              <c:strCache>
                <c:ptCount val="1"/>
                <c:pt idx="0">
                  <c:v>EGPSouth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Utilisation'!$L$3:$L$22</c:f>
              <c:numCache>
                <c:formatCode>0.00%</c:formatCode>
                <c:ptCount val="20"/>
                <c:pt idx="0">
                  <c:v>0.88</c:v>
                </c:pt>
                <c:pt idx="1">
                  <c:v>0.86</c:v>
                </c:pt>
                <c:pt idx="2">
                  <c:v>0.83</c:v>
                </c:pt>
                <c:pt idx="3">
                  <c:v>0.81</c:v>
                </c:pt>
                <c:pt idx="4">
                  <c:v>0.8</c:v>
                </c:pt>
                <c:pt idx="5">
                  <c:v>0.8</c:v>
                </c:pt>
                <c:pt idx="6">
                  <c:v>0.82</c:v>
                </c:pt>
                <c:pt idx="7">
                  <c:v>0.85</c:v>
                </c:pt>
                <c:pt idx="8">
                  <c:v>0.88</c:v>
                </c:pt>
                <c:pt idx="9">
                  <c:v>0.89</c:v>
                </c:pt>
                <c:pt idx="10">
                  <c:v>0.91</c:v>
                </c:pt>
                <c:pt idx="11">
                  <c:v>0.92</c:v>
                </c:pt>
                <c:pt idx="12">
                  <c:v>0.94</c:v>
                </c:pt>
                <c:pt idx="13">
                  <c:v>0.94</c:v>
                </c:pt>
                <c:pt idx="14">
                  <c:v>0.96</c:v>
                </c:pt>
                <c:pt idx="15">
                  <c:v>0.97</c:v>
                </c:pt>
                <c:pt idx="16">
                  <c:v>0.98</c:v>
                </c:pt>
                <c:pt idx="17">
                  <c:v>0.98</c:v>
                </c:pt>
                <c:pt idx="18">
                  <c:v>0.99</c:v>
                </c:pt>
                <c:pt idx="19">
                  <c:v>0.99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Utilisation'!$M$2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Utilisation'!$M$3:$M$22</c:f>
              <c:numCache>
                <c:formatCode>0.00%</c:formatCode>
                <c:ptCount val="20"/>
                <c:pt idx="0">
                  <c:v>0.6</c:v>
                </c:pt>
                <c:pt idx="1">
                  <c:v>0.76</c:v>
                </c:pt>
                <c:pt idx="2">
                  <c:v>0.84</c:v>
                </c:pt>
                <c:pt idx="3">
                  <c:v>0.86</c:v>
                </c:pt>
                <c:pt idx="4">
                  <c:v>0.86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0.86</c:v>
                </c:pt>
                <c:pt idx="9">
                  <c:v>0.86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0.84</c:v>
                </c:pt>
                <c:pt idx="16">
                  <c:v>0.85</c:v>
                </c:pt>
                <c:pt idx="17">
                  <c:v>0.84</c:v>
                </c:pt>
                <c:pt idx="18">
                  <c:v>0.84</c:v>
                </c:pt>
                <c:pt idx="19">
                  <c:v>0.84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Utilisation'!$N$2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Utilisation'!$N$3:$N$22</c:f>
              <c:numCache>
                <c:formatCode>0.00%</c:formatCode>
                <c:ptCount val="20"/>
                <c:pt idx="0">
                  <c:v>0.18</c:v>
                </c:pt>
                <c:pt idx="1">
                  <c:v>0.19</c:v>
                </c:pt>
                <c:pt idx="2">
                  <c:v>0.23</c:v>
                </c:pt>
                <c:pt idx="3">
                  <c:v>0.26</c:v>
                </c:pt>
                <c:pt idx="4">
                  <c:v>0.26</c:v>
                </c:pt>
                <c:pt idx="5">
                  <c:v>0.26</c:v>
                </c:pt>
                <c:pt idx="6">
                  <c:v>0.2</c:v>
                </c:pt>
                <c:pt idx="7">
                  <c:v>0.18</c:v>
                </c:pt>
                <c:pt idx="8">
                  <c:v>0.16</c:v>
                </c:pt>
                <c:pt idx="9">
                  <c:v>0.13</c:v>
                </c:pt>
                <c:pt idx="10">
                  <c:v>0.11</c:v>
                </c:pt>
                <c:pt idx="11">
                  <c:v>0.1</c:v>
                </c:pt>
                <c:pt idx="12">
                  <c:v>0.09</c:v>
                </c:pt>
                <c:pt idx="13">
                  <c:v>7.0000000000000007E-2</c:v>
                </c:pt>
                <c:pt idx="14">
                  <c:v>0.06</c:v>
                </c:pt>
                <c:pt idx="15">
                  <c:v>0.05</c:v>
                </c:pt>
                <c:pt idx="16">
                  <c:v>0.04</c:v>
                </c:pt>
                <c:pt idx="17">
                  <c:v>0.03</c:v>
                </c:pt>
                <c:pt idx="18">
                  <c:v>0.02</c:v>
                </c:pt>
                <c:pt idx="19">
                  <c:v>0.02</c:v>
                </c:pt>
              </c:numCache>
            </c:numRef>
          </c:val>
          <c:smooth val="0"/>
        </c:ser>
        <c:ser>
          <c:idx val="20"/>
          <c:order val="13"/>
          <c:tx>
            <c:strRef>
              <c:f>'Pipeline Utilisation'!$O$2</c:f>
              <c:strCache>
                <c:ptCount val="1"/>
                <c:pt idx="0">
                  <c:v>ICNorth rev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Utilisation'!$O$3:$O$22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-0.06</c:v>
                </c:pt>
                <c:pt idx="9">
                  <c:v>-0.17</c:v>
                </c:pt>
                <c:pt idx="10">
                  <c:v>-0.25</c:v>
                </c:pt>
                <c:pt idx="11">
                  <c:v>-0.16</c:v>
                </c:pt>
                <c:pt idx="12">
                  <c:v>-0.21</c:v>
                </c:pt>
                <c:pt idx="13">
                  <c:v>-0.26</c:v>
                </c:pt>
                <c:pt idx="14">
                  <c:v>-0.38</c:v>
                </c:pt>
                <c:pt idx="15">
                  <c:v>-0.52</c:v>
                </c:pt>
                <c:pt idx="16">
                  <c:v>-0.64</c:v>
                </c:pt>
                <c:pt idx="17">
                  <c:v>-0.78</c:v>
                </c:pt>
                <c:pt idx="18">
                  <c:v>-0.86</c:v>
                </c:pt>
                <c:pt idx="19">
                  <c:v>-0.81</c:v>
                </c:pt>
              </c:numCache>
            </c:numRef>
          </c:val>
          <c:smooth val="0"/>
        </c:ser>
        <c:ser>
          <c:idx val="21"/>
          <c:order val="14"/>
          <c:tx>
            <c:strRef>
              <c:f>'Pipeline Utilisation'!$P$2</c:f>
              <c:strCache>
                <c:ptCount val="1"/>
                <c:pt idx="0">
                  <c:v>ICSouth rev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Utilisation'!$P$3:$P$22</c:f>
              <c:numCache>
                <c:formatCode>0.00%</c:formatCode>
                <c:ptCount val="20"/>
                <c:pt idx="0">
                  <c:v>0</c:v>
                </c:pt>
                <c:pt idx="1">
                  <c:v>-0.01</c:v>
                </c:pt>
                <c:pt idx="2">
                  <c:v>-0.01</c:v>
                </c:pt>
                <c:pt idx="3">
                  <c:v>-0.01</c:v>
                </c:pt>
                <c:pt idx="4">
                  <c:v>-0.01</c:v>
                </c:pt>
                <c:pt idx="5">
                  <c:v>-0.01</c:v>
                </c:pt>
                <c:pt idx="6">
                  <c:v>-0.02</c:v>
                </c:pt>
                <c:pt idx="7">
                  <c:v>-0.06</c:v>
                </c:pt>
                <c:pt idx="8">
                  <c:v>-0.12</c:v>
                </c:pt>
                <c:pt idx="9">
                  <c:v>-0.22</c:v>
                </c:pt>
                <c:pt idx="10">
                  <c:v>-0.28999999999999998</c:v>
                </c:pt>
                <c:pt idx="11">
                  <c:v>-0.2</c:v>
                </c:pt>
                <c:pt idx="12">
                  <c:v>-0.24</c:v>
                </c:pt>
                <c:pt idx="13">
                  <c:v>-0.3</c:v>
                </c:pt>
                <c:pt idx="14">
                  <c:v>-0.43</c:v>
                </c:pt>
                <c:pt idx="15">
                  <c:v>-0.56999999999999995</c:v>
                </c:pt>
                <c:pt idx="16">
                  <c:v>-0.69</c:v>
                </c:pt>
                <c:pt idx="17">
                  <c:v>-0.83</c:v>
                </c:pt>
                <c:pt idx="18">
                  <c:v>-0.93</c:v>
                </c:pt>
                <c:pt idx="19">
                  <c:v>-0.96</c:v>
                </c:pt>
              </c:numCache>
            </c:numRef>
          </c:val>
          <c:smooth val="0"/>
        </c:ser>
        <c:ser>
          <c:idx val="22"/>
          <c:order val="15"/>
          <c:tx>
            <c:strRef>
              <c:f>'Pipeline Utilisation'!$Q$2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Utilisation'!$Q$3:$Q$22</c:f>
              <c:numCache>
                <c:formatCode>0.00%</c:formatCode>
                <c:ptCount val="20"/>
                <c:pt idx="0">
                  <c:v>0.41</c:v>
                </c:pt>
                <c:pt idx="1">
                  <c:v>0.43</c:v>
                </c:pt>
                <c:pt idx="2">
                  <c:v>0.43</c:v>
                </c:pt>
                <c:pt idx="3">
                  <c:v>0.43</c:v>
                </c:pt>
                <c:pt idx="4">
                  <c:v>0.43</c:v>
                </c:pt>
                <c:pt idx="5">
                  <c:v>0.43</c:v>
                </c:pt>
                <c:pt idx="6">
                  <c:v>0.43</c:v>
                </c:pt>
                <c:pt idx="7">
                  <c:v>0.43</c:v>
                </c:pt>
                <c:pt idx="8">
                  <c:v>0.43</c:v>
                </c:pt>
                <c:pt idx="9">
                  <c:v>0.43</c:v>
                </c:pt>
                <c:pt idx="10">
                  <c:v>0.43</c:v>
                </c:pt>
                <c:pt idx="11">
                  <c:v>0.43</c:v>
                </c:pt>
                <c:pt idx="12">
                  <c:v>0.43</c:v>
                </c:pt>
                <c:pt idx="13">
                  <c:v>0.43</c:v>
                </c:pt>
                <c:pt idx="14">
                  <c:v>0.43</c:v>
                </c:pt>
                <c:pt idx="15">
                  <c:v>0.43</c:v>
                </c:pt>
                <c:pt idx="16">
                  <c:v>0.43</c:v>
                </c:pt>
                <c:pt idx="17">
                  <c:v>0.43</c:v>
                </c:pt>
                <c:pt idx="18">
                  <c:v>0.43</c:v>
                </c:pt>
                <c:pt idx="19">
                  <c:v>0.42</c:v>
                </c:pt>
              </c:numCache>
            </c:numRef>
          </c:val>
          <c:smooth val="0"/>
        </c:ser>
        <c:ser>
          <c:idx val="23"/>
          <c:order val="16"/>
          <c:tx>
            <c:strRef>
              <c:f>'Pipeline Utilisation'!$R$2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Utilisation'!$R$3:$R$22</c:f>
              <c:numCache>
                <c:formatCode>0.00%</c:formatCode>
                <c:ptCount val="20"/>
                <c:pt idx="0">
                  <c:v>0.99</c:v>
                </c:pt>
                <c:pt idx="1">
                  <c:v>0.98</c:v>
                </c:pt>
                <c:pt idx="2">
                  <c:v>0.97</c:v>
                </c:pt>
                <c:pt idx="3">
                  <c:v>0.97</c:v>
                </c:pt>
                <c:pt idx="4">
                  <c:v>0.98</c:v>
                </c:pt>
                <c:pt idx="5">
                  <c:v>0.98</c:v>
                </c:pt>
                <c:pt idx="6">
                  <c:v>0.98</c:v>
                </c:pt>
                <c:pt idx="7">
                  <c:v>0.98</c:v>
                </c:pt>
                <c:pt idx="8">
                  <c:v>0.99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4"/>
          <c:order val="17"/>
          <c:tx>
            <c:strRef>
              <c:f>'Pipeline Utilisation'!$S$2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Utilisation'!$S$3:$S$22</c:f>
              <c:numCache>
                <c:formatCode>0.00%</c:formatCode>
                <c:ptCount val="20"/>
                <c:pt idx="0">
                  <c:v>0.3</c:v>
                </c:pt>
                <c:pt idx="1">
                  <c:v>0.27</c:v>
                </c:pt>
                <c:pt idx="2">
                  <c:v>0.28000000000000003</c:v>
                </c:pt>
                <c:pt idx="3">
                  <c:v>0.28000000000000003</c:v>
                </c:pt>
                <c:pt idx="4">
                  <c:v>0.36</c:v>
                </c:pt>
                <c:pt idx="5">
                  <c:v>0.4</c:v>
                </c:pt>
                <c:pt idx="6">
                  <c:v>0.4</c:v>
                </c:pt>
                <c:pt idx="7">
                  <c:v>0.47</c:v>
                </c:pt>
                <c:pt idx="8">
                  <c:v>0.5</c:v>
                </c:pt>
                <c:pt idx="9">
                  <c:v>0.51</c:v>
                </c:pt>
                <c:pt idx="10">
                  <c:v>0.52</c:v>
                </c:pt>
                <c:pt idx="11">
                  <c:v>0.43</c:v>
                </c:pt>
                <c:pt idx="12">
                  <c:v>0.44</c:v>
                </c:pt>
                <c:pt idx="13">
                  <c:v>0.45</c:v>
                </c:pt>
                <c:pt idx="14">
                  <c:v>0.46</c:v>
                </c:pt>
                <c:pt idx="15">
                  <c:v>0.48</c:v>
                </c:pt>
                <c:pt idx="16">
                  <c:v>0.5</c:v>
                </c:pt>
                <c:pt idx="17">
                  <c:v>0.52</c:v>
                </c:pt>
                <c:pt idx="18">
                  <c:v>0.54</c:v>
                </c:pt>
                <c:pt idx="19">
                  <c:v>0.55000000000000004</c:v>
                </c:pt>
              </c:numCache>
            </c:numRef>
          </c:val>
          <c:smooth val="0"/>
        </c:ser>
        <c:ser>
          <c:idx val="25"/>
          <c:order val="18"/>
          <c:tx>
            <c:strRef>
              <c:f>'Pipeline Utilisation'!$T$2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Utilisation'!$T$3:$T$22</c:f>
              <c:numCache>
                <c:formatCode>0.00%</c:formatCode>
                <c:ptCount val="20"/>
                <c:pt idx="0">
                  <c:v>0.32</c:v>
                </c:pt>
                <c:pt idx="1">
                  <c:v>0.3</c:v>
                </c:pt>
                <c:pt idx="2">
                  <c:v>0.3</c:v>
                </c:pt>
                <c:pt idx="3">
                  <c:v>0.31</c:v>
                </c:pt>
                <c:pt idx="4">
                  <c:v>0.39</c:v>
                </c:pt>
                <c:pt idx="5">
                  <c:v>0.42</c:v>
                </c:pt>
                <c:pt idx="6">
                  <c:v>0.42</c:v>
                </c:pt>
                <c:pt idx="7">
                  <c:v>0.49</c:v>
                </c:pt>
                <c:pt idx="8">
                  <c:v>0.52</c:v>
                </c:pt>
                <c:pt idx="9">
                  <c:v>0.54</c:v>
                </c:pt>
                <c:pt idx="10">
                  <c:v>0.55000000000000004</c:v>
                </c:pt>
                <c:pt idx="11">
                  <c:v>0.46</c:v>
                </c:pt>
                <c:pt idx="12">
                  <c:v>0.47</c:v>
                </c:pt>
                <c:pt idx="13">
                  <c:v>0.47</c:v>
                </c:pt>
                <c:pt idx="14">
                  <c:v>0.49</c:v>
                </c:pt>
                <c:pt idx="15">
                  <c:v>0.51</c:v>
                </c:pt>
                <c:pt idx="16">
                  <c:v>0.52</c:v>
                </c:pt>
                <c:pt idx="17">
                  <c:v>0.55000000000000004</c:v>
                </c:pt>
                <c:pt idx="18">
                  <c:v>0.56999999999999995</c:v>
                </c:pt>
                <c:pt idx="19">
                  <c:v>0.56999999999999995</c:v>
                </c:pt>
              </c:numCache>
            </c:numRef>
          </c:val>
          <c:smooth val="0"/>
        </c:ser>
        <c:ser>
          <c:idx val="26"/>
          <c:order val="19"/>
          <c:tx>
            <c:strRef>
              <c:f>'Pipeline Utilisation'!$U$2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Utilisation'!$U$3:$U$22</c:f>
              <c:numCache>
                <c:formatCode>0.00%</c:formatCode>
                <c:ptCount val="20"/>
                <c:pt idx="0">
                  <c:v>0.77</c:v>
                </c:pt>
                <c:pt idx="1">
                  <c:v>0.79</c:v>
                </c:pt>
                <c:pt idx="2">
                  <c:v>0.73</c:v>
                </c:pt>
                <c:pt idx="3">
                  <c:v>0.66</c:v>
                </c:pt>
                <c:pt idx="4">
                  <c:v>0.65</c:v>
                </c:pt>
                <c:pt idx="5">
                  <c:v>0.63</c:v>
                </c:pt>
                <c:pt idx="6">
                  <c:v>0.62</c:v>
                </c:pt>
                <c:pt idx="7">
                  <c:v>0.63</c:v>
                </c:pt>
                <c:pt idx="8">
                  <c:v>0.69</c:v>
                </c:pt>
                <c:pt idx="9">
                  <c:v>0.67</c:v>
                </c:pt>
                <c:pt idx="10">
                  <c:v>0.64</c:v>
                </c:pt>
                <c:pt idx="11">
                  <c:v>0.5</c:v>
                </c:pt>
                <c:pt idx="12">
                  <c:v>0.49</c:v>
                </c:pt>
                <c:pt idx="13">
                  <c:v>0.44</c:v>
                </c:pt>
                <c:pt idx="14">
                  <c:v>0.33</c:v>
                </c:pt>
                <c:pt idx="15">
                  <c:v>0.3</c:v>
                </c:pt>
                <c:pt idx="16">
                  <c:v>0.27</c:v>
                </c:pt>
                <c:pt idx="17">
                  <c:v>0.27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27"/>
          <c:order val="20"/>
          <c:tx>
            <c:strRef>
              <c:f>'Pipeline Utilisation'!$V$2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Utilisation'!$V$3:$V$22</c:f>
              <c:numCache>
                <c:formatCode>0.00%</c:formatCode>
                <c:ptCount val="20"/>
                <c:pt idx="0">
                  <c:v>0.61</c:v>
                </c:pt>
                <c:pt idx="1">
                  <c:v>0.63</c:v>
                </c:pt>
                <c:pt idx="2">
                  <c:v>0.56999999999999995</c:v>
                </c:pt>
                <c:pt idx="3">
                  <c:v>0.5</c:v>
                </c:pt>
                <c:pt idx="4">
                  <c:v>0.49</c:v>
                </c:pt>
                <c:pt idx="5">
                  <c:v>0.47</c:v>
                </c:pt>
                <c:pt idx="6">
                  <c:v>0.46</c:v>
                </c:pt>
                <c:pt idx="7">
                  <c:v>0.47</c:v>
                </c:pt>
                <c:pt idx="8">
                  <c:v>0.53</c:v>
                </c:pt>
                <c:pt idx="9">
                  <c:v>0.5</c:v>
                </c:pt>
                <c:pt idx="10">
                  <c:v>0.48</c:v>
                </c:pt>
                <c:pt idx="11">
                  <c:v>0.34</c:v>
                </c:pt>
                <c:pt idx="12">
                  <c:v>0.32</c:v>
                </c:pt>
                <c:pt idx="13">
                  <c:v>0.28000000000000003</c:v>
                </c:pt>
                <c:pt idx="14">
                  <c:v>0.17</c:v>
                </c:pt>
                <c:pt idx="15">
                  <c:v>0.14000000000000001</c:v>
                </c:pt>
                <c:pt idx="16">
                  <c:v>0.11</c:v>
                </c:pt>
                <c:pt idx="17">
                  <c:v>0.12</c:v>
                </c:pt>
                <c:pt idx="18">
                  <c:v>0.14000000000000001</c:v>
                </c:pt>
                <c:pt idx="19">
                  <c:v>0.13</c:v>
                </c:pt>
              </c:numCache>
            </c:numRef>
          </c:val>
          <c:smooth val="0"/>
        </c:ser>
        <c:ser>
          <c:idx val="28"/>
          <c:order val="21"/>
          <c:tx>
            <c:strRef>
              <c:f>'Pipeline Utilisation'!$W$2</c:f>
              <c:strCache>
                <c:ptCount val="1"/>
                <c:pt idx="0">
                  <c:v>MSPCentral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Utilisation'!$W$3:$W$22</c:f>
              <c:numCache>
                <c:formatCode>0.00%</c:formatCode>
                <c:ptCount val="20"/>
                <c:pt idx="0">
                  <c:v>0.03</c:v>
                </c:pt>
                <c:pt idx="1">
                  <c:v>0.02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0.02</c:v>
                </c:pt>
                <c:pt idx="7">
                  <c:v>0.03</c:v>
                </c:pt>
                <c:pt idx="8">
                  <c:v>0.05</c:v>
                </c:pt>
                <c:pt idx="9">
                  <c:v>0.11</c:v>
                </c:pt>
                <c:pt idx="10">
                  <c:v>0.16</c:v>
                </c:pt>
                <c:pt idx="11">
                  <c:v>0.19</c:v>
                </c:pt>
                <c:pt idx="12">
                  <c:v>0.22</c:v>
                </c:pt>
                <c:pt idx="13">
                  <c:v>0.26</c:v>
                </c:pt>
                <c:pt idx="14">
                  <c:v>0.3</c:v>
                </c:pt>
                <c:pt idx="15">
                  <c:v>0.33</c:v>
                </c:pt>
                <c:pt idx="16">
                  <c:v>0.39</c:v>
                </c:pt>
                <c:pt idx="17">
                  <c:v>0.43</c:v>
                </c:pt>
                <c:pt idx="18">
                  <c:v>0.43</c:v>
                </c:pt>
                <c:pt idx="19">
                  <c:v>0.42</c:v>
                </c:pt>
              </c:numCache>
            </c:numRef>
          </c:val>
          <c:smooth val="0"/>
        </c:ser>
        <c:ser>
          <c:idx val="29"/>
          <c:order val="22"/>
          <c:tx>
            <c:strRef>
              <c:f>'Pipeline Utilisation'!$X$2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Utilisation'!$X$3:$X$22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0.01</c:v>
                </c:pt>
                <c:pt idx="8">
                  <c:v>0.03</c:v>
                </c:pt>
                <c:pt idx="9">
                  <c:v>0.08</c:v>
                </c:pt>
                <c:pt idx="10">
                  <c:v>0.12</c:v>
                </c:pt>
                <c:pt idx="11">
                  <c:v>0.15</c:v>
                </c:pt>
                <c:pt idx="12">
                  <c:v>0.18</c:v>
                </c:pt>
                <c:pt idx="13">
                  <c:v>0.21</c:v>
                </c:pt>
                <c:pt idx="14">
                  <c:v>0.25</c:v>
                </c:pt>
                <c:pt idx="15">
                  <c:v>0.3</c:v>
                </c:pt>
                <c:pt idx="16">
                  <c:v>0.35</c:v>
                </c:pt>
                <c:pt idx="17">
                  <c:v>0.38</c:v>
                </c:pt>
                <c:pt idx="18">
                  <c:v>0.39</c:v>
                </c:pt>
                <c:pt idx="19">
                  <c:v>0.37</c:v>
                </c:pt>
              </c:numCache>
            </c:numRef>
          </c:val>
          <c:smooth val="0"/>
        </c:ser>
        <c:ser>
          <c:idx val="30"/>
          <c:order val="23"/>
          <c:tx>
            <c:strRef>
              <c:f>'Pipeline Utilisation'!$Y$2</c:f>
              <c:strCache>
                <c:ptCount val="1"/>
                <c:pt idx="0">
                  <c:v>MSPEast rev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Utilisation'!$Y$3:$Y$22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-0.01</c:v>
                </c:pt>
                <c:pt idx="16">
                  <c:v>-0.01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1"/>
          <c:order val="24"/>
          <c:tx>
            <c:strRef>
              <c:f>'Pipeline Utilisation'!$Z$2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Utilisation'!$Z$3:$Z$22</c:f>
              <c:numCache>
                <c:formatCode>0.00%</c:formatCode>
                <c:ptCount val="20"/>
                <c:pt idx="0">
                  <c:v>0.1</c:v>
                </c:pt>
                <c:pt idx="1">
                  <c:v>0.1</c:v>
                </c:pt>
                <c:pt idx="2">
                  <c:v>0.09</c:v>
                </c:pt>
                <c:pt idx="3">
                  <c:v>0.09</c:v>
                </c:pt>
                <c:pt idx="4">
                  <c:v>0.08</c:v>
                </c:pt>
                <c:pt idx="5">
                  <c:v>0.08</c:v>
                </c:pt>
                <c:pt idx="6">
                  <c:v>0.09</c:v>
                </c:pt>
                <c:pt idx="7">
                  <c:v>0.1</c:v>
                </c:pt>
                <c:pt idx="8">
                  <c:v>0.11</c:v>
                </c:pt>
                <c:pt idx="9">
                  <c:v>0.13</c:v>
                </c:pt>
                <c:pt idx="10">
                  <c:v>0.15</c:v>
                </c:pt>
                <c:pt idx="11">
                  <c:v>0.21</c:v>
                </c:pt>
                <c:pt idx="12">
                  <c:v>0.22</c:v>
                </c:pt>
                <c:pt idx="13">
                  <c:v>0.25</c:v>
                </c:pt>
                <c:pt idx="14">
                  <c:v>0.25</c:v>
                </c:pt>
                <c:pt idx="15">
                  <c:v>0.24</c:v>
                </c:pt>
                <c:pt idx="16">
                  <c:v>0.26</c:v>
                </c:pt>
                <c:pt idx="17">
                  <c:v>0.25</c:v>
                </c:pt>
                <c:pt idx="18">
                  <c:v>0.24</c:v>
                </c:pt>
                <c:pt idx="19">
                  <c:v>0.24</c:v>
                </c:pt>
              </c:numCache>
            </c:numRef>
          </c:val>
          <c:smooth val="0"/>
        </c:ser>
        <c:ser>
          <c:idx val="32"/>
          <c:order val="25"/>
          <c:tx>
            <c:strRef>
              <c:f>'Pipeline Utilisation'!$AA$2</c:f>
              <c:strCache>
                <c:ptCount val="1"/>
                <c:pt idx="0">
                  <c:v>MSPWest rev</c:v>
                </c:pt>
              </c:strCache>
            </c:strRef>
          </c:tx>
          <c:spPr>
            <a:ln w="25400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Utilisation'!$AA$3:$AA$22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-0.01</c:v>
                </c:pt>
              </c:numCache>
            </c:numRef>
          </c:val>
          <c:smooth val="0"/>
        </c:ser>
        <c:ser>
          <c:idx val="33"/>
          <c:order val="26"/>
          <c:tx>
            <c:strRef>
              <c:f>'Pipeline Utilisation'!$AB$2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Utilisation'!$AB$3:$AB$22</c:f>
              <c:numCache>
                <c:formatCode>0.00%</c:formatCode>
                <c:ptCount val="20"/>
                <c:pt idx="0">
                  <c:v>0.17</c:v>
                </c:pt>
                <c:pt idx="1">
                  <c:v>0.21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0.32</c:v>
                </c:pt>
                <c:pt idx="5">
                  <c:v>0.38</c:v>
                </c:pt>
                <c:pt idx="6">
                  <c:v>0.43</c:v>
                </c:pt>
                <c:pt idx="7">
                  <c:v>0.44</c:v>
                </c:pt>
                <c:pt idx="8">
                  <c:v>0.44</c:v>
                </c:pt>
                <c:pt idx="9">
                  <c:v>0.44</c:v>
                </c:pt>
                <c:pt idx="10">
                  <c:v>0.44</c:v>
                </c:pt>
                <c:pt idx="11">
                  <c:v>0.44</c:v>
                </c:pt>
                <c:pt idx="12">
                  <c:v>0.44</c:v>
                </c:pt>
                <c:pt idx="13">
                  <c:v>0.44</c:v>
                </c:pt>
                <c:pt idx="14">
                  <c:v>0.44</c:v>
                </c:pt>
                <c:pt idx="15">
                  <c:v>0.43</c:v>
                </c:pt>
                <c:pt idx="16">
                  <c:v>0.44</c:v>
                </c:pt>
                <c:pt idx="17">
                  <c:v>0.43</c:v>
                </c:pt>
                <c:pt idx="18">
                  <c:v>0.43</c:v>
                </c:pt>
                <c:pt idx="19">
                  <c:v>0.43</c:v>
                </c:pt>
              </c:numCache>
            </c:numRef>
          </c:val>
          <c:smooth val="0"/>
        </c:ser>
        <c:ser>
          <c:idx val="34"/>
          <c:order val="27"/>
          <c:tx>
            <c:strRef>
              <c:f>'Pipeline Utilisation'!$AC$2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Utilisation'!$AC$3:$AC$22</c:f>
              <c:numCache>
                <c:formatCode>0.00%</c:formatCode>
                <c:ptCount val="20"/>
                <c:pt idx="0">
                  <c:v>0.28999999999999998</c:v>
                </c:pt>
                <c:pt idx="1">
                  <c:v>0.28999999999999998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0.28999999999999998</c:v>
                </c:pt>
                <c:pt idx="7">
                  <c:v>0.28999999999999998</c:v>
                </c:pt>
                <c:pt idx="8">
                  <c:v>0.28999999999999998</c:v>
                </c:pt>
                <c:pt idx="9">
                  <c:v>0.28999999999999998</c:v>
                </c:pt>
                <c:pt idx="10">
                  <c:v>0.28999999999999998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35"/>
          <c:order val="28"/>
          <c:tx>
            <c:strRef>
              <c:f>'Pipeline Utilisation'!$AD$2</c:f>
              <c:strCache>
                <c:ptCount val="1"/>
                <c:pt idx="0">
                  <c:v>QGPEast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Utilisation'!$AD$3:$AD$22</c:f>
              <c:numCache>
                <c:formatCode>0.00%</c:formatCode>
                <c:ptCount val="20"/>
                <c:pt idx="0">
                  <c:v>0.92</c:v>
                </c:pt>
                <c:pt idx="1">
                  <c:v>0.92</c:v>
                </c:pt>
                <c:pt idx="2">
                  <c:v>0.92</c:v>
                </c:pt>
                <c:pt idx="3">
                  <c:v>0.94</c:v>
                </c:pt>
                <c:pt idx="4">
                  <c:v>0.95</c:v>
                </c:pt>
                <c:pt idx="5">
                  <c:v>0.95</c:v>
                </c:pt>
                <c:pt idx="6">
                  <c:v>0.95</c:v>
                </c:pt>
                <c:pt idx="7">
                  <c:v>0.96</c:v>
                </c:pt>
                <c:pt idx="8">
                  <c:v>0.96</c:v>
                </c:pt>
                <c:pt idx="9">
                  <c:v>0.96</c:v>
                </c:pt>
                <c:pt idx="10">
                  <c:v>0.97</c:v>
                </c:pt>
                <c:pt idx="11">
                  <c:v>0.97</c:v>
                </c:pt>
                <c:pt idx="12">
                  <c:v>0.97</c:v>
                </c:pt>
                <c:pt idx="13">
                  <c:v>0.97</c:v>
                </c:pt>
                <c:pt idx="14">
                  <c:v>0.98</c:v>
                </c:pt>
                <c:pt idx="15">
                  <c:v>0.98</c:v>
                </c:pt>
                <c:pt idx="16">
                  <c:v>0.99</c:v>
                </c:pt>
                <c:pt idx="17">
                  <c:v>0.99</c:v>
                </c:pt>
                <c:pt idx="18">
                  <c:v>0.99</c:v>
                </c:pt>
                <c:pt idx="19">
                  <c:v>0.99</c:v>
                </c:pt>
              </c:numCache>
            </c:numRef>
          </c:val>
          <c:smooth val="0"/>
        </c:ser>
        <c:ser>
          <c:idx val="36"/>
          <c:order val="29"/>
          <c:tx>
            <c:strRef>
              <c:f>'Pipeline Utilisation'!$AE$2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Utilisation'!$AE$3:$AE$22</c:f>
              <c:numCache>
                <c:formatCode>0.00%</c:formatCode>
                <c:ptCount val="20"/>
                <c:pt idx="0">
                  <c:v>0.72</c:v>
                </c:pt>
                <c:pt idx="1">
                  <c:v>0.57999999999999996</c:v>
                </c:pt>
                <c:pt idx="2">
                  <c:v>0.44</c:v>
                </c:pt>
                <c:pt idx="3">
                  <c:v>0.45</c:v>
                </c:pt>
                <c:pt idx="4">
                  <c:v>0.77</c:v>
                </c:pt>
                <c:pt idx="5">
                  <c:v>0.74</c:v>
                </c:pt>
                <c:pt idx="6">
                  <c:v>0.67</c:v>
                </c:pt>
                <c:pt idx="7">
                  <c:v>0.64</c:v>
                </c:pt>
                <c:pt idx="8">
                  <c:v>0.64</c:v>
                </c:pt>
                <c:pt idx="9">
                  <c:v>0.57999999999999996</c:v>
                </c:pt>
                <c:pt idx="10">
                  <c:v>0.57999999999999996</c:v>
                </c:pt>
                <c:pt idx="11">
                  <c:v>0.56000000000000005</c:v>
                </c:pt>
                <c:pt idx="12">
                  <c:v>0.56000000000000005</c:v>
                </c:pt>
                <c:pt idx="13">
                  <c:v>0.54</c:v>
                </c:pt>
                <c:pt idx="14">
                  <c:v>0.61</c:v>
                </c:pt>
                <c:pt idx="15">
                  <c:v>0.66</c:v>
                </c:pt>
                <c:pt idx="16">
                  <c:v>0.64</c:v>
                </c:pt>
                <c:pt idx="17">
                  <c:v>0.6</c:v>
                </c:pt>
                <c:pt idx="18">
                  <c:v>0.56999999999999995</c:v>
                </c:pt>
                <c:pt idx="19">
                  <c:v>0.55000000000000004</c:v>
                </c:pt>
              </c:numCache>
            </c:numRef>
          </c:val>
          <c:smooth val="0"/>
        </c:ser>
        <c:ser>
          <c:idx val="37"/>
          <c:order val="30"/>
          <c:tx>
            <c:strRef>
              <c:f>'Pipeline Utilisation'!$AF$2</c:f>
              <c:strCache>
                <c:ptCount val="1"/>
                <c:pt idx="0">
                  <c:v>RBPEast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Utilisation'!$AF$3:$AF$22</c:f>
              <c:numCache>
                <c:formatCode>0.00%</c:formatCode>
                <c:ptCount val="20"/>
                <c:pt idx="0">
                  <c:v>0.43</c:v>
                </c:pt>
                <c:pt idx="1">
                  <c:v>0.43</c:v>
                </c:pt>
                <c:pt idx="2">
                  <c:v>0.43</c:v>
                </c:pt>
                <c:pt idx="3">
                  <c:v>0.44</c:v>
                </c:pt>
                <c:pt idx="4">
                  <c:v>0.44</c:v>
                </c:pt>
                <c:pt idx="5">
                  <c:v>0.44</c:v>
                </c:pt>
                <c:pt idx="6">
                  <c:v>0.44</c:v>
                </c:pt>
                <c:pt idx="7">
                  <c:v>0.44</c:v>
                </c:pt>
                <c:pt idx="8">
                  <c:v>0.45</c:v>
                </c:pt>
                <c:pt idx="9">
                  <c:v>0.45</c:v>
                </c:pt>
                <c:pt idx="10">
                  <c:v>0.46</c:v>
                </c:pt>
                <c:pt idx="11">
                  <c:v>0.46</c:v>
                </c:pt>
                <c:pt idx="12">
                  <c:v>0.47</c:v>
                </c:pt>
                <c:pt idx="13">
                  <c:v>0.47</c:v>
                </c:pt>
                <c:pt idx="14">
                  <c:v>0.48</c:v>
                </c:pt>
                <c:pt idx="15">
                  <c:v>0.48</c:v>
                </c:pt>
                <c:pt idx="16">
                  <c:v>0.49</c:v>
                </c:pt>
                <c:pt idx="17">
                  <c:v>0.49</c:v>
                </c:pt>
                <c:pt idx="18">
                  <c:v>0.5</c:v>
                </c:pt>
                <c:pt idx="19">
                  <c:v>0.51</c:v>
                </c:pt>
              </c:numCache>
            </c:numRef>
          </c:val>
          <c:smooth val="0"/>
        </c:ser>
        <c:ser>
          <c:idx val="38"/>
          <c:order val="31"/>
          <c:tx>
            <c:strRef>
              <c:f>'Pipeline Utilisation'!$AG$2</c:f>
              <c:strCache>
                <c:ptCount val="1"/>
                <c:pt idx="0">
                  <c:v>RBPWest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Utilisation'!$AG$3:$AG$22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9"/>
          <c:order val="32"/>
          <c:tx>
            <c:strRef>
              <c:f>'Pipeline Utilisation'!$AH$2</c:f>
              <c:strCache>
                <c:ptCount val="1"/>
                <c:pt idx="0">
                  <c:v>RBPWest rev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Utilisation'!$AH$3:$AH$22</c:f>
              <c:numCache>
                <c:formatCode>0.00%</c:formatCode>
                <c:ptCount val="20"/>
                <c:pt idx="0">
                  <c:v>-0.59</c:v>
                </c:pt>
                <c:pt idx="1">
                  <c:v>-0.73</c:v>
                </c:pt>
                <c:pt idx="2">
                  <c:v>-0.8</c:v>
                </c:pt>
                <c:pt idx="3">
                  <c:v>-0.8</c:v>
                </c:pt>
                <c:pt idx="4">
                  <c:v>-0.8</c:v>
                </c:pt>
                <c:pt idx="5">
                  <c:v>-0.78</c:v>
                </c:pt>
                <c:pt idx="6">
                  <c:v>-0.74</c:v>
                </c:pt>
                <c:pt idx="7">
                  <c:v>-0.73</c:v>
                </c:pt>
                <c:pt idx="8">
                  <c:v>-0.79</c:v>
                </c:pt>
                <c:pt idx="9">
                  <c:v>-0.76</c:v>
                </c:pt>
                <c:pt idx="10">
                  <c:v>-0.74</c:v>
                </c:pt>
                <c:pt idx="11">
                  <c:v>-0.7</c:v>
                </c:pt>
                <c:pt idx="12">
                  <c:v>-0.7</c:v>
                </c:pt>
                <c:pt idx="13">
                  <c:v>-0.7</c:v>
                </c:pt>
                <c:pt idx="14">
                  <c:v>-0.64</c:v>
                </c:pt>
                <c:pt idx="15">
                  <c:v>-0.59</c:v>
                </c:pt>
                <c:pt idx="16">
                  <c:v>-0.52</c:v>
                </c:pt>
                <c:pt idx="17">
                  <c:v>-0.43</c:v>
                </c:pt>
                <c:pt idx="18">
                  <c:v>-0.37</c:v>
                </c:pt>
                <c:pt idx="19">
                  <c:v>-0.32</c:v>
                </c:pt>
              </c:numCache>
            </c:numRef>
          </c:val>
          <c:smooth val="0"/>
        </c:ser>
        <c:ser>
          <c:idx val="40"/>
          <c:order val="33"/>
          <c:tx>
            <c:strRef>
              <c:f>'Pipeline Utilisation'!$AI$2</c:f>
              <c:strCache>
                <c:ptCount val="1"/>
                <c:pt idx="0">
                  <c:v>RubyJordan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Utilisation'!$AI$3:$AI$22</c:f>
              <c:numCache>
                <c:formatCode>0.00%</c:formatCode>
                <c:ptCount val="20"/>
                <c:pt idx="0">
                  <c:v>0.11</c:v>
                </c:pt>
                <c:pt idx="1">
                  <c:v>0.13</c:v>
                </c:pt>
                <c:pt idx="2">
                  <c:v>0.13</c:v>
                </c:pt>
                <c:pt idx="3">
                  <c:v>0.13</c:v>
                </c:pt>
                <c:pt idx="4">
                  <c:v>0.13</c:v>
                </c:pt>
                <c:pt idx="5">
                  <c:v>0.13</c:v>
                </c:pt>
                <c:pt idx="6">
                  <c:v>0.13</c:v>
                </c:pt>
                <c:pt idx="7">
                  <c:v>0.13</c:v>
                </c:pt>
                <c:pt idx="8">
                  <c:v>0.13</c:v>
                </c:pt>
                <c:pt idx="9">
                  <c:v>0.13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0.13</c:v>
                </c:pt>
                <c:pt idx="14">
                  <c:v>0.13</c:v>
                </c:pt>
                <c:pt idx="15">
                  <c:v>0.13</c:v>
                </c:pt>
                <c:pt idx="16">
                  <c:v>0.13</c:v>
                </c:pt>
                <c:pt idx="17">
                  <c:v>0.13</c:v>
                </c:pt>
                <c:pt idx="18">
                  <c:v>0.13</c:v>
                </c:pt>
                <c:pt idx="19">
                  <c:v>0.13</c:v>
                </c:pt>
              </c:numCache>
            </c:numRef>
          </c:val>
          <c:smooth val="0"/>
        </c:ser>
        <c:ser>
          <c:idx val="41"/>
          <c:order val="34"/>
          <c:tx>
            <c:strRef>
              <c:f>'Pipeline Utilisation'!$AJ$2</c:f>
              <c:strCache>
                <c:ptCount val="1"/>
                <c:pt idx="0">
                  <c:v>SEAGasEast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Utilisation'!$AJ$3:$AJ$22</c:f>
              <c:numCache>
                <c:formatCode>0.00%</c:formatCode>
                <c:ptCount val="20"/>
                <c:pt idx="0">
                  <c:v>0.17</c:v>
                </c:pt>
                <c:pt idx="1">
                  <c:v>0.15</c:v>
                </c:pt>
                <c:pt idx="2">
                  <c:v>0.12</c:v>
                </c:pt>
                <c:pt idx="3">
                  <c:v>0.1</c:v>
                </c:pt>
                <c:pt idx="4">
                  <c:v>0.08</c:v>
                </c:pt>
                <c:pt idx="5">
                  <c:v>0.1</c:v>
                </c:pt>
                <c:pt idx="6">
                  <c:v>0.14000000000000001</c:v>
                </c:pt>
                <c:pt idx="7">
                  <c:v>0.19</c:v>
                </c:pt>
                <c:pt idx="8">
                  <c:v>0.18</c:v>
                </c:pt>
                <c:pt idx="9">
                  <c:v>0.24</c:v>
                </c:pt>
                <c:pt idx="10">
                  <c:v>0.28000000000000003</c:v>
                </c:pt>
                <c:pt idx="11">
                  <c:v>0.4</c:v>
                </c:pt>
                <c:pt idx="12">
                  <c:v>0.43</c:v>
                </c:pt>
                <c:pt idx="13">
                  <c:v>0.49</c:v>
                </c:pt>
                <c:pt idx="14">
                  <c:v>0.61</c:v>
                </c:pt>
                <c:pt idx="15">
                  <c:v>0.63</c:v>
                </c:pt>
                <c:pt idx="16">
                  <c:v>0.68</c:v>
                </c:pt>
                <c:pt idx="17">
                  <c:v>0.71</c:v>
                </c:pt>
                <c:pt idx="18">
                  <c:v>0.74</c:v>
                </c:pt>
                <c:pt idx="19">
                  <c:v>0.72</c:v>
                </c:pt>
              </c:numCache>
            </c:numRef>
          </c:val>
          <c:smooth val="0"/>
        </c:ser>
        <c:ser>
          <c:idx val="42"/>
          <c:order val="35"/>
          <c:tx>
            <c:strRef>
              <c:f>'Pipeline Utilisation'!$AK$2</c:f>
              <c:strCache>
                <c:ptCount val="1"/>
                <c:pt idx="0">
                  <c:v>SEAGasWest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Utilisation'!$AK$3:$AK$22</c:f>
              <c:numCache>
                <c:formatCode>0.00%</c:formatCode>
                <c:ptCount val="20"/>
                <c:pt idx="0">
                  <c:v>0.15</c:v>
                </c:pt>
                <c:pt idx="1">
                  <c:v>0.13</c:v>
                </c:pt>
                <c:pt idx="2">
                  <c:v>0.09</c:v>
                </c:pt>
                <c:pt idx="3">
                  <c:v>0.08</c:v>
                </c:pt>
                <c:pt idx="4">
                  <c:v>0.06</c:v>
                </c:pt>
                <c:pt idx="5">
                  <c:v>7.0000000000000007E-2</c:v>
                </c:pt>
                <c:pt idx="6">
                  <c:v>0.12</c:v>
                </c:pt>
                <c:pt idx="7">
                  <c:v>0.17</c:v>
                </c:pt>
                <c:pt idx="8">
                  <c:v>0.16</c:v>
                </c:pt>
                <c:pt idx="9">
                  <c:v>0.23</c:v>
                </c:pt>
                <c:pt idx="10">
                  <c:v>0.26</c:v>
                </c:pt>
                <c:pt idx="11">
                  <c:v>0.38</c:v>
                </c:pt>
                <c:pt idx="12">
                  <c:v>0.41</c:v>
                </c:pt>
                <c:pt idx="13">
                  <c:v>0.47</c:v>
                </c:pt>
                <c:pt idx="14">
                  <c:v>0.57999999999999996</c:v>
                </c:pt>
                <c:pt idx="15">
                  <c:v>0.61</c:v>
                </c:pt>
                <c:pt idx="16">
                  <c:v>0.66</c:v>
                </c:pt>
                <c:pt idx="17">
                  <c:v>0.69</c:v>
                </c:pt>
                <c:pt idx="18">
                  <c:v>0.71</c:v>
                </c:pt>
                <c:pt idx="19">
                  <c:v>0.7</c:v>
                </c:pt>
              </c:numCache>
            </c:numRef>
          </c:val>
          <c:smooth val="0"/>
        </c:ser>
        <c:ser>
          <c:idx val="43"/>
          <c:order val="36"/>
          <c:tx>
            <c:strRef>
              <c:f>'Pipeline Utilisation'!$AL$2</c:f>
              <c:strCache>
                <c:ptCount val="1"/>
                <c:pt idx="0">
                  <c:v>SGFairview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Utilisation'!$AL$3:$AL$22</c:f>
              <c:numCache>
                <c:formatCode>0.00%</c:formatCode>
                <c:ptCount val="20"/>
                <c:pt idx="0">
                  <c:v>0.77</c:v>
                </c:pt>
                <c:pt idx="1">
                  <c:v>0.23</c:v>
                </c:pt>
                <c:pt idx="2">
                  <c:v>0.66</c:v>
                </c:pt>
                <c:pt idx="3">
                  <c:v>0.67</c:v>
                </c:pt>
                <c:pt idx="4">
                  <c:v>0.9</c:v>
                </c:pt>
                <c:pt idx="5">
                  <c:v>0.85</c:v>
                </c:pt>
                <c:pt idx="6">
                  <c:v>0.8</c:v>
                </c:pt>
                <c:pt idx="7">
                  <c:v>0.79</c:v>
                </c:pt>
                <c:pt idx="8">
                  <c:v>0.8</c:v>
                </c:pt>
                <c:pt idx="9">
                  <c:v>0.78</c:v>
                </c:pt>
                <c:pt idx="10">
                  <c:v>0.76</c:v>
                </c:pt>
                <c:pt idx="11">
                  <c:v>0.75</c:v>
                </c:pt>
                <c:pt idx="12">
                  <c:v>0.76</c:v>
                </c:pt>
                <c:pt idx="13">
                  <c:v>0.75</c:v>
                </c:pt>
                <c:pt idx="14">
                  <c:v>0.73</c:v>
                </c:pt>
                <c:pt idx="15">
                  <c:v>0.72</c:v>
                </c:pt>
                <c:pt idx="16">
                  <c:v>0.7</c:v>
                </c:pt>
                <c:pt idx="17">
                  <c:v>0.67</c:v>
                </c:pt>
                <c:pt idx="18">
                  <c:v>0.66</c:v>
                </c:pt>
                <c:pt idx="19">
                  <c:v>0.65</c:v>
                </c:pt>
              </c:numCache>
            </c:numRef>
          </c:val>
          <c:smooth val="0"/>
        </c:ser>
        <c:ser>
          <c:idx val="0"/>
          <c:order val="37"/>
          <c:tx>
            <c:strRef>
              <c:f>'Pipeline Utilisation'!$AM$2</c:f>
              <c:strCache>
                <c:ptCount val="1"/>
                <c:pt idx="0">
                  <c:v>SNP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Utilisation'!$AM$3:$AM$22</c:f>
              <c:numCache>
                <c:formatCode>0.00%</c:formatCode>
                <c:ptCount val="20"/>
                <c:pt idx="0">
                  <c:v>0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13"/>
          <c:order val="38"/>
          <c:tx>
            <c:strRef>
              <c:f>'Pipeline Utilisation'!$AN$2</c:f>
              <c:strCache>
                <c:ptCount val="1"/>
                <c:pt idx="0">
                  <c:v>SNP rev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Utilisation'!$AN$3:$AN$22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-0.01</c:v>
                </c:pt>
                <c:pt idx="3">
                  <c:v>-0.01</c:v>
                </c:pt>
                <c:pt idx="4">
                  <c:v>-0.01</c:v>
                </c:pt>
                <c:pt idx="5">
                  <c:v>-0.01</c:v>
                </c:pt>
                <c:pt idx="6">
                  <c:v>-0.01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-0.01</c:v>
                </c:pt>
                <c:pt idx="11">
                  <c:v>-0.01</c:v>
                </c:pt>
                <c:pt idx="12">
                  <c:v>-0.01</c:v>
                </c:pt>
                <c:pt idx="13">
                  <c:v>-0.01</c:v>
                </c:pt>
                <c:pt idx="14">
                  <c:v>-0.01</c:v>
                </c:pt>
                <c:pt idx="15">
                  <c:v>-0.01</c:v>
                </c:pt>
                <c:pt idx="16">
                  <c:v>-0.01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1"/>
          <c:order val="39"/>
          <c:tx>
            <c:strRef>
              <c:f>'Pipeline Utilisation'!$AO$2</c:f>
              <c:strCache>
                <c:ptCount val="1"/>
                <c:pt idx="0">
                  <c:v>SWP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Utilisation'!$AO$3:$AO$22</c:f>
              <c:numCache>
                <c:formatCode>0.00%</c:formatCode>
                <c:ptCount val="20"/>
                <c:pt idx="0">
                  <c:v>0.24</c:v>
                </c:pt>
                <c:pt idx="1">
                  <c:v>0.31</c:v>
                </c:pt>
                <c:pt idx="2">
                  <c:v>0.28999999999999998</c:v>
                </c:pt>
                <c:pt idx="3">
                  <c:v>0.27</c:v>
                </c:pt>
                <c:pt idx="4">
                  <c:v>0.08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0.01</c:v>
                </c:pt>
                <c:pt idx="14">
                  <c:v>0.03</c:v>
                </c:pt>
                <c:pt idx="15">
                  <c:v>0.03</c:v>
                </c:pt>
                <c:pt idx="16">
                  <c:v>0.04</c:v>
                </c:pt>
                <c:pt idx="17">
                  <c:v>0.05</c:v>
                </c:pt>
                <c:pt idx="18">
                  <c:v>0.06</c:v>
                </c:pt>
                <c:pt idx="19">
                  <c:v>0.06</c:v>
                </c:pt>
              </c:numCache>
            </c:numRef>
          </c:val>
          <c:smooth val="0"/>
        </c:ser>
        <c:ser>
          <c:idx val="44"/>
          <c:order val="40"/>
          <c:tx>
            <c:strRef>
              <c:f>'Pipeline Utilisation'!$AP$2</c:f>
              <c:strCache>
                <c:ptCount val="1"/>
                <c:pt idx="0">
                  <c:v>SWP rev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Utilisation'!$AP$3:$AP$22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-0.62</c:v>
                </c:pt>
                <c:pt idx="8">
                  <c:v>-0.78</c:v>
                </c:pt>
                <c:pt idx="9">
                  <c:v>-0.745</c:v>
                </c:pt>
                <c:pt idx="10">
                  <c:v>-0.73499999999999999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5"/>
          <c:order val="41"/>
          <c:tx>
            <c:strRef>
              <c:f>'Pipeline Utilisation'!$AQ$2</c:f>
              <c:strCache>
                <c:ptCount val="1"/>
                <c:pt idx="0">
                  <c:v>SWQPEast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Utilisation'!$AQ$3:$AQ$22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0.01</c:v>
                </c:pt>
                <c:pt idx="13">
                  <c:v>0.01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46"/>
          <c:order val="42"/>
          <c:tx>
            <c:strRef>
              <c:f>'Pipeline Utilisation'!$AR$2</c:f>
              <c:strCache>
                <c:ptCount val="1"/>
                <c:pt idx="0">
                  <c:v>SWQPEast rev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Utilisation'!$AR$3:$AR$22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-0.05</c:v>
                </c:pt>
                <c:pt idx="3">
                  <c:v>-0.18</c:v>
                </c:pt>
                <c:pt idx="4">
                  <c:v>-0.19</c:v>
                </c:pt>
                <c:pt idx="5">
                  <c:v>-0.22</c:v>
                </c:pt>
                <c:pt idx="6">
                  <c:v>-0.24</c:v>
                </c:pt>
                <c:pt idx="7">
                  <c:v>-0.22</c:v>
                </c:pt>
                <c:pt idx="8">
                  <c:v>-0.17</c:v>
                </c:pt>
                <c:pt idx="9">
                  <c:v>-0.17</c:v>
                </c:pt>
                <c:pt idx="10">
                  <c:v>-0.16</c:v>
                </c:pt>
                <c:pt idx="11">
                  <c:v>-0.19</c:v>
                </c:pt>
                <c:pt idx="12">
                  <c:v>-0.19</c:v>
                </c:pt>
                <c:pt idx="13">
                  <c:v>-0.2</c:v>
                </c:pt>
                <c:pt idx="14">
                  <c:v>-0.28999999999999998</c:v>
                </c:pt>
                <c:pt idx="15">
                  <c:v>-0.31</c:v>
                </c:pt>
                <c:pt idx="16">
                  <c:v>-0.31</c:v>
                </c:pt>
                <c:pt idx="17">
                  <c:v>-0.32</c:v>
                </c:pt>
                <c:pt idx="18">
                  <c:v>-0.31</c:v>
                </c:pt>
                <c:pt idx="19">
                  <c:v>-0.3</c:v>
                </c:pt>
              </c:numCache>
            </c:numRef>
          </c:val>
          <c:smooth val="0"/>
        </c:ser>
        <c:ser>
          <c:idx val="47"/>
          <c:order val="43"/>
          <c:tx>
            <c:strRef>
              <c:f>'Pipeline Utilisation'!$AS$2</c:f>
              <c:strCache>
                <c:ptCount val="1"/>
                <c:pt idx="0">
                  <c:v>SWQPWest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Utilisation'!$AS$3:$AS$22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8"/>
          <c:order val="44"/>
          <c:tx>
            <c:strRef>
              <c:f>'Pipeline Utilisation'!$AT$2</c:f>
              <c:strCache>
                <c:ptCount val="1"/>
                <c:pt idx="0">
                  <c:v>SWQPWest rev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Utilisation'!$AT$3:$AT$22</c:f>
              <c:numCache>
                <c:formatCode>0.00%</c:formatCode>
                <c:ptCount val="20"/>
                <c:pt idx="0">
                  <c:v>-0.25</c:v>
                </c:pt>
                <c:pt idx="1">
                  <c:v>-0.24</c:v>
                </c:pt>
                <c:pt idx="2">
                  <c:v>-0.28999999999999998</c:v>
                </c:pt>
                <c:pt idx="3">
                  <c:v>-0.42</c:v>
                </c:pt>
                <c:pt idx="4">
                  <c:v>-0.48</c:v>
                </c:pt>
                <c:pt idx="5">
                  <c:v>-0.51</c:v>
                </c:pt>
                <c:pt idx="6">
                  <c:v>-0.51</c:v>
                </c:pt>
                <c:pt idx="7">
                  <c:v>-0.5</c:v>
                </c:pt>
                <c:pt idx="8">
                  <c:v>-0.44</c:v>
                </c:pt>
                <c:pt idx="9">
                  <c:v>-0.44</c:v>
                </c:pt>
                <c:pt idx="10">
                  <c:v>-0.43</c:v>
                </c:pt>
                <c:pt idx="11">
                  <c:v>-0.47</c:v>
                </c:pt>
                <c:pt idx="12">
                  <c:v>-0.47</c:v>
                </c:pt>
                <c:pt idx="13">
                  <c:v>-0.47</c:v>
                </c:pt>
                <c:pt idx="14">
                  <c:v>-0.56000000000000005</c:v>
                </c:pt>
                <c:pt idx="15">
                  <c:v>-0.57999999999999996</c:v>
                </c:pt>
                <c:pt idx="16">
                  <c:v>-0.57999999999999996</c:v>
                </c:pt>
                <c:pt idx="17">
                  <c:v>-0.6</c:v>
                </c:pt>
                <c:pt idx="18">
                  <c:v>-0.6</c:v>
                </c:pt>
                <c:pt idx="19">
                  <c:v>-0.59</c:v>
                </c:pt>
              </c:numCache>
            </c:numRef>
          </c:val>
          <c:smooth val="0"/>
        </c:ser>
        <c:ser>
          <c:idx val="49"/>
          <c:order val="45"/>
          <c:tx>
            <c:strRef>
              <c:f>'Pipeline Utilisation'!$AU$2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Utilisation'!$AU$3:$AU$22</c:f>
              <c:numCache>
                <c:formatCode>0.00%</c:formatCode>
                <c:ptCount val="20"/>
                <c:pt idx="0">
                  <c:v>0.15</c:v>
                </c:pt>
                <c:pt idx="1">
                  <c:v>0.15</c:v>
                </c:pt>
                <c:pt idx="2">
                  <c:v>0.15</c:v>
                </c:pt>
                <c:pt idx="3">
                  <c:v>0.15</c:v>
                </c:pt>
                <c:pt idx="4">
                  <c:v>0.16</c:v>
                </c:pt>
                <c:pt idx="5">
                  <c:v>0.16</c:v>
                </c:pt>
                <c:pt idx="6">
                  <c:v>0.16</c:v>
                </c:pt>
                <c:pt idx="7">
                  <c:v>0.16</c:v>
                </c:pt>
                <c:pt idx="8">
                  <c:v>0.16</c:v>
                </c:pt>
                <c:pt idx="9">
                  <c:v>0.16</c:v>
                </c:pt>
                <c:pt idx="10">
                  <c:v>0.16</c:v>
                </c:pt>
                <c:pt idx="11">
                  <c:v>0.17</c:v>
                </c:pt>
                <c:pt idx="12">
                  <c:v>0.17</c:v>
                </c:pt>
                <c:pt idx="13">
                  <c:v>0.17</c:v>
                </c:pt>
                <c:pt idx="14">
                  <c:v>0.17</c:v>
                </c:pt>
                <c:pt idx="15">
                  <c:v>0.17</c:v>
                </c:pt>
                <c:pt idx="16">
                  <c:v>0.17</c:v>
                </c:pt>
                <c:pt idx="17">
                  <c:v>0.17</c:v>
                </c:pt>
                <c:pt idx="18">
                  <c:v>0.17</c:v>
                </c:pt>
                <c:pt idx="19">
                  <c:v>0.17</c:v>
                </c:pt>
              </c:numCache>
            </c:numRef>
          </c:val>
          <c:smooth val="0"/>
        </c:ser>
        <c:ser>
          <c:idx val="2"/>
          <c:order val="46"/>
          <c:tx>
            <c:strRef>
              <c:f>'Pipeline Utilisation'!$AV$2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Utilisation'!$AV$3:$AV$22</c:f>
              <c:numCache>
                <c:formatCode>0.00%</c:formatCode>
                <c:ptCount val="20"/>
                <c:pt idx="0">
                  <c:v>0.54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0.06</c:v>
                </c:pt>
                <c:pt idx="5">
                  <c:v>0.03</c:v>
                </c:pt>
                <c:pt idx="6">
                  <c:v>0.02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</c:v>
                </c:pt>
                <c:pt idx="12">
                  <c:v>0.01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5348640"/>
        <c:axId val="355349032"/>
      </c:lineChart>
      <c:catAx>
        <c:axId val="35534864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49032"/>
        <c:crossesAt val="-1"/>
        <c:auto val="1"/>
        <c:lblAlgn val="ctr"/>
        <c:lblOffset val="100"/>
        <c:noMultiLvlLbl val="0"/>
      </c:catAx>
      <c:valAx>
        <c:axId val="355349032"/>
        <c:scaling>
          <c:orientation val="minMax"/>
          <c:max val="1"/>
          <c:min val="-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Pipeline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4864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Forward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3"/>
          <c:order val="0"/>
          <c:tx>
            <c:strRef>
              <c:f>'Pipeline Capacity'!$B$5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Capacity'!$B$6:$B$25</c:f>
              <c:numCache>
                <c:formatCode>_-* #,##0_-;\-* #,##0_-;_-* "-"??_-;_-@_-</c:formatCode>
                <c:ptCount val="20"/>
                <c:pt idx="0">
                  <c:v>1560</c:v>
                </c:pt>
                <c:pt idx="1">
                  <c:v>1560</c:v>
                </c:pt>
                <c:pt idx="2">
                  <c:v>1560</c:v>
                </c:pt>
                <c:pt idx="3">
                  <c:v>1560</c:v>
                </c:pt>
                <c:pt idx="4">
                  <c:v>1560</c:v>
                </c:pt>
                <c:pt idx="5">
                  <c:v>1560</c:v>
                </c:pt>
                <c:pt idx="6">
                  <c:v>1560</c:v>
                </c:pt>
                <c:pt idx="7">
                  <c:v>1560</c:v>
                </c:pt>
                <c:pt idx="8">
                  <c:v>1560</c:v>
                </c:pt>
                <c:pt idx="9">
                  <c:v>1560</c:v>
                </c:pt>
                <c:pt idx="10">
                  <c:v>1560</c:v>
                </c:pt>
                <c:pt idx="11">
                  <c:v>1560</c:v>
                </c:pt>
                <c:pt idx="12">
                  <c:v>1560</c:v>
                </c:pt>
                <c:pt idx="13">
                  <c:v>1560</c:v>
                </c:pt>
                <c:pt idx="14">
                  <c:v>1560</c:v>
                </c:pt>
                <c:pt idx="15">
                  <c:v>1560</c:v>
                </c:pt>
                <c:pt idx="16">
                  <c:v>1560</c:v>
                </c:pt>
                <c:pt idx="17">
                  <c:v>1560</c:v>
                </c:pt>
                <c:pt idx="18">
                  <c:v>1560</c:v>
                </c:pt>
                <c:pt idx="19">
                  <c:v>1560</c:v>
                </c:pt>
              </c:numCache>
            </c:numRef>
          </c:val>
          <c:smooth val="0"/>
        </c:ser>
        <c:ser>
          <c:idx val="4"/>
          <c:order val="1"/>
          <c:tx>
            <c:strRef>
              <c:f>'Pipeline Capacity'!$C$5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Capacity'!$C$6:$C$25</c:f>
              <c:numCache>
                <c:formatCode>_-* #,##0_-;\-* #,##0_-;_-* "-"??_-;_-@_-</c:formatCode>
                <c:ptCount val="20"/>
                <c:pt idx="0">
                  <c:v>210</c:v>
                </c:pt>
                <c:pt idx="1">
                  <c:v>210</c:v>
                </c:pt>
                <c:pt idx="2">
                  <c:v>210</c:v>
                </c:pt>
                <c:pt idx="3">
                  <c:v>210</c:v>
                </c:pt>
                <c:pt idx="4">
                  <c:v>210</c:v>
                </c:pt>
                <c:pt idx="5">
                  <c:v>210</c:v>
                </c:pt>
                <c:pt idx="6">
                  <c:v>210</c:v>
                </c:pt>
                <c:pt idx="7">
                  <c:v>210</c:v>
                </c:pt>
                <c:pt idx="8">
                  <c:v>210</c:v>
                </c:pt>
                <c:pt idx="9">
                  <c:v>210</c:v>
                </c:pt>
                <c:pt idx="10">
                  <c:v>210</c:v>
                </c:pt>
                <c:pt idx="11">
                  <c:v>210</c:v>
                </c:pt>
                <c:pt idx="12">
                  <c:v>210</c:v>
                </c:pt>
                <c:pt idx="13">
                  <c:v>210</c:v>
                </c:pt>
                <c:pt idx="14">
                  <c:v>210</c:v>
                </c:pt>
                <c:pt idx="15">
                  <c:v>210</c:v>
                </c:pt>
                <c:pt idx="16">
                  <c:v>210</c:v>
                </c:pt>
                <c:pt idx="17">
                  <c:v>210</c:v>
                </c:pt>
                <c:pt idx="18">
                  <c:v>210</c:v>
                </c:pt>
                <c:pt idx="19">
                  <c:v>210</c:v>
                </c:pt>
              </c:numCache>
            </c:numRef>
          </c:val>
          <c:smooth val="0"/>
        </c:ser>
        <c:ser>
          <c:idx val="5"/>
          <c:order val="2"/>
          <c:tx>
            <c:strRef>
              <c:f>'Pipeline Capacity'!$D$5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Capacity'!$D$6:$D$25</c:f>
              <c:numCache>
                <c:formatCode>_-* #,##0_-;\-* #,##0_-;_-* "-"??_-;_-@_-</c:formatCode>
                <c:ptCount val="20"/>
                <c:pt idx="0">
                  <c:v>850</c:v>
                </c:pt>
                <c:pt idx="1">
                  <c:v>850</c:v>
                </c:pt>
                <c:pt idx="2">
                  <c:v>850</c:v>
                </c:pt>
                <c:pt idx="3">
                  <c:v>850</c:v>
                </c:pt>
                <c:pt idx="4">
                  <c:v>850</c:v>
                </c:pt>
                <c:pt idx="5">
                  <c:v>850</c:v>
                </c:pt>
                <c:pt idx="6">
                  <c:v>850</c:v>
                </c:pt>
                <c:pt idx="7">
                  <c:v>850</c:v>
                </c:pt>
                <c:pt idx="8">
                  <c:v>850</c:v>
                </c:pt>
                <c:pt idx="9">
                  <c:v>850</c:v>
                </c:pt>
                <c:pt idx="10">
                  <c:v>850</c:v>
                </c:pt>
                <c:pt idx="11">
                  <c:v>850</c:v>
                </c:pt>
                <c:pt idx="12">
                  <c:v>850</c:v>
                </c:pt>
                <c:pt idx="13">
                  <c:v>850</c:v>
                </c:pt>
                <c:pt idx="14">
                  <c:v>850</c:v>
                </c:pt>
                <c:pt idx="15">
                  <c:v>850</c:v>
                </c:pt>
                <c:pt idx="16">
                  <c:v>850</c:v>
                </c:pt>
                <c:pt idx="17">
                  <c:v>850</c:v>
                </c:pt>
                <c:pt idx="18">
                  <c:v>850</c:v>
                </c:pt>
                <c:pt idx="19">
                  <c:v>850</c:v>
                </c:pt>
              </c:numCache>
            </c:numRef>
          </c:val>
          <c:smooth val="0"/>
        </c:ser>
        <c:ser>
          <c:idx val="6"/>
          <c:order val="3"/>
          <c:tx>
            <c:strRef>
              <c:f>'Pipeline Capacity'!$E$5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Capacity'!$E$6:$E$25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8"/>
          <c:order val="4"/>
          <c:tx>
            <c:strRef>
              <c:f>'Pipeline Capacity'!$F$5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Capacity'!$F$6:$F$25</c:f>
              <c:numCache>
                <c:formatCode>_-* #,##0_-;\-* #,##0_-;_-* "-"??_-;_-@_-</c:formatCode>
                <c:ptCount val="20"/>
                <c:pt idx="0">
                  <c:v>150</c:v>
                </c:pt>
                <c:pt idx="1">
                  <c:v>150</c:v>
                </c:pt>
                <c:pt idx="2">
                  <c:v>150</c:v>
                </c:pt>
                <c:pt idx="3">
                  <c:v>150</c:v>
                </c:pt>
                <c:pt idx="4">
                  <c:v>150</c:v>
                </c:pt>
                <c:pt idx="5">
                  <c:v>150</c:v>
                </c:pt>
                <c:pt idx="6">
                  <c:v>150</c:v>
                </c:pt>
                <c:pt idx="7">
                  <c:v>150</c:v>
                </c:pt>
                <c:pt idx="8">
                  <c:v>150</c:v>
                </c:pt>
                <c:pt idx="9">
                  <c:v>150</c:v>
                </c:pt>
                <c:pt idx="10">
                  <c:v>150</c:v>
                </c:pt>
                <c:pt idx="11">
                  <c:v>150</c:v>
                </c:pt>
                <c:pt idx="12">
                  <c:v>150</c:v>
                </c:pt>
                <c:pt idx="13">
                  <c:v>150</c:v>
                </c:pt>
                <c:pt idx="14">
                  <c:v>150</c:v>
                </c:pt>
                <c:pt idx="15">
                  <c:v>150</c:v>
                </c:pt>
                <c:pt idx="16">
                  <c:v>150</c:v>
                </c:pt>
                <c:pt idx="17">
                  <c:v>150</c:v>
                </c:pt>
                <c:pt idx="18">
                  <c:v>150</c:v>
                </c:pt>
                <c:pt idx="19">
                  <c:v>150</c:v>
                </c:pt>
              </c:numCache>
            </c:numRef>
          </c:val>
          <c:smooth val="0"/>
        </c:ser>
        <c:ser>
          <c:idx val="10"/>
          <c:order val="5"/>
          <c:tx>
            <c:strRef>
              <c:f>'Pipeline Capacity'!$G$5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Capacity'!$G$6:$G$25</c:f>
              <c:numCache>
                <c:formatCode>_-* #,##0_-;\-* #,##0_-;_-* "-"??_-;_-@_-</c:formatCode>
                <c:ptCount val="20"/>
                <c:pt idx="0">
                  <c:v>119</c:v>
                </c:pt>
                <c:pt idx="1">
                  <c:v>119</c:v>
                </c:pt>
                <c:pt idx="2">
                  <c:v>119</c:v>
                </c:pt>
                <c:pt idx="3">
                  <c:v>119</c:v>
                </c:pt>
                <c:pt idx="4">
                  <c:v>119</c:v>
                </c:pt>
                <c:pt idx="5">
                  <c:v>119</c:v>
                </c:pt>
                <c:pt idx="6">
                  <c:v>119</c:v>
                </c:pt>
                <c:pt idx="7">
                  <c:v>119</c:v>
                </c:pt>
                <c:pt idx="8">
                  <c:v>119</c:v>
                </c:pt>
                <c:pt idx="9">
                  <c:v>119</c:v>
                </c:pt>
                <c:pt idx="10">
                  <c:v>119</c:v>
                </c:pt>
                <c:pt idx="11">
                  <c:v>119</c:v>
                </c:pt>
                <c:pt idx="12">
                  <c:v>119</c:v>
                </c:pt>
                <c:pt idx="13">
                  <c:v>119</c:v>
                </c:pt>
                <c:pt idx="14">
                  <c:v>119</c:v>
                </c:pt>
                <c:pt idx="15">
                  <c:v>119</c:v>
                </c:pt>
                <c:pt idx="16">
                  <c:v>119</c:v>
                </c:pt>
                <c:pt idx="17">
                  <c:v>119</c:v>
                </c:pt>
                <c:pt idx="18">
                  <c:v>119</c:v>
                </c:pt>
                <c:pt idx="19">
                  <c:v>119</c:v>
                </c:pt>
              </c:numCache>
            </c:numRef>
          </c:val>
          <c:smooth val="0"/>
        </c:ser>
        <c:ser>
          <c:idx val="11"/>
          <c:order val="6"/>
          <c:tx>
            <c:strRef>
              <c:f>'Pipeline Capacity'!$H$5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Capacity'!$H$6:$H$25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3"/>
          <c:order val="7"/>
          <c:tx>
            <c:strRef>
              <c:f>'Pipeline Capacity'!$I$5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12273C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Capacity'!$I$6:$I$25</c:f>
              <c:numCache>
                <c:formatCode>_-* #,##0_-;\-* #,##0_-;_-* "-"??_-;_-@_-</c:formatCode>
                <c:ptCount val="20"/>
                <c:pt idx="0">
                  <c:v>820</c:v>
                </c:pt>
                <c:pt idx="1">
                  <c:v>820</c:v>
                </c:pt>
                <c:pt idx="2">
                  <c:v>820</c:v>
                </c:pt>
                <c:pt idx="3">
                  <c:v>820</c:v>
                </c:pt>
                <c:pt idx="4">
                  <c:v>820</c:v>
                </c:pt>
                <c:pt idx="5">
                  <c:v>820</c:v>
                </c:pt>
                <c:pt idx="6">
                  <c:v>820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820</c:v>
                </c:pt>
                <c:pt idx="11">
                  <c:v>820</c:v>
                </c:pt>
                <c:pt idx="12">
                  <c:v>820</c:v>
                </c:pt>
                <c:pt idx="13">
                  <c:v>820</c:v>
                </c:pt>
                <c:pt idx="14">
                  <c:v>820</c:v>
                </c:pt>
                <c:pt idx="15">
                  <c:v>820</c:v>
                </c:pt>
                <c:pt idx="16">
                  <c:v>820</c:v>
                </c:pt>
                <c:pt idx="17">
                  <c:v>820</c:v>
                </c:pt>
                <c:pt idx="18">
                  <c:v>820</c:v>
                </c:pt>
                <c:pt idx="19">
                  <c:v>820</c:v>
                </c:pt>
              </c:numCache>
            </c:numRef>
          </c:val>
          <c:smooth val="0"/>
        </c:ser>
        <c:ser>
          <c:idx val="14"/>
          <c:order val="8"/>
          <c:tx>
            <c:strRef>
              <c:f>'Pipeline Capacity'!$J$5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Capacity'!$J$6:$J$25</c:f>
              <c:numCache>
                <c:formatCode>_-* #,##0_-;\-* #,##0_-;_-* "-"??_-;_-@_-</c:formatCode>
                <c:ptCount val="20"/>
                <c:pt idx="0">
                  <c:v>56</c:v>
                </c:pt>
                <c:pt idx="1">
                  <c:v>56</c:v>
                </c:pt>
                <c:pt idx="2">
                  <c:v>56</c:v>
                </c:pt>
                <c:pt idx="3">
                  <c:v>56</c:v>
                </c:pt>
                <c:pt idx="4">
                  <c:v>56</c:v>
                </c:pt>
                <c:pt idx="5">
                  <c:v>56</c:v>
                </c:pt>
                <c:pt idx="6">
                  <c:v>56</c:v>
                </c:pt>
                <c:pt idx="7">
                  <c:v>56</c:v>
                </c:pt>
                <c:pt idx="8">
                  <c:v>56</c:v>
                </c:pt>
                <c:pt idx="9">
                  <c:v>56</c:v>
                </c:pt>
                <c:pt idx="10">
                  <c:v>56</c:v>
                </c:pt>
                <c:pt idx="11">
                  <c:v>56</c:v>
                </c:pt>
                <c:pt idx="12">
                  <c:v>56</c:v>
                </c:pt>
                <c:pt idx="13">
                  <c:v>56</c:v>
                </c:pt>
                <c:pt idx="14">
                  <c:v>56</c:v>
                </c:pt>
                <c:pt idx="15">
                  <c:v>56</c:v>
                </c:pt>
                <c:pt idx="16">
                  <c:v>56</c:v>
                </c:pt>
                <c:pt idx="17">
                  <c:v>56</c:v>
                </c:pt>
                <c:pt idx="18">
                  <c:v>56</c:v>
                </c:pt>
                <c:pt idx="19">
                  <c:v>56</c:v>
                </c:pt>
              </c:numCache>
            </c:numRef>
          </c:val>
          <c:smooth val="0"/>
        </c:ser>
        <c:ser>
          <c:idx val="15"/>
          <c:order val="9"/>
          <c:tx>
            <c:strRef>
              <c:f>'Pipeline Capacity'!$K$5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Capacity'!$K$6:$K$25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Capacity'!$L$5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Capacity'!$L$6:$L$25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Capacity'!$M$5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rgbClr val="6283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Capacity'!$M$6:$M$25</c:f>
              <c:numCache>
                <c:formatCode>_-* #,##0_-;\-* #,##0_-;_-* "-"??_-;_-@_-</c:formatCode>
                <c:ptCount val="20"/>
                <c:pt idx="0">
                  <c:v>1400</c:v>
                </c:pt>
                <c:pt idx="1">
                  <c:v>1400</c:v>
                </c:pt>
                <c:pt idx="2">
                  <c:v>1400</c:v>
                </c:pt>
                <c:pt idx="3">
                  <c:v>1400</c:v>
                </c:pt>
                <c:pt idx="4">
                  <c:v>1400</c:v>
                </c:pt>
                <c:pt idx="5">
                  <c:v>1400</c:v>
                </c:pt>
                <c:pt idx="6">
                  <c:v>1400</c:v>
                </c:pt>
                <c:pt idx="7">
                  <c:v>1400</c:v>
                </c:pt>
                <c:pt idx="8">
                  <c:v>1400</c:v>
                </c:pt>
                <c:pt idx="9">
                  <c:v>1400</c:v>
                </c:pt>
                <c:pt idx="10">
                  <c:v>1400</c:v>
                </c:pt>
                <c:pt idx="11">
                  <c:v>1400</c:v>
                </c:pt>
                <c:pt idx="12">
                  <c:v>1400</c:v>
                </c:pt>
                <c:pt idx="13">
                  <c:v>1400</c:v>
                </c:pt>
                <c:pt idx="14">
                  <c:v>1400</c:v>
                </c:pt>
                <c:pt idx="15">
                  <c:v>1400</c:v>
                </c:pt>
                <c:pt idx="16">
                  <c:v>1400</c:v>
                </c:pt>
                <c:pt idx="17">
                  <c:v>1400</c:v>
                </c:pt>
                <c:pt idx="18">
                  <c:v>1400</c:v>
                </c:pt>
                <c:pt idx="19">
                  <c:v>1400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Capacity'!$N$5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Capacity'!$N$6:$N$25</c:f>
              <c:numCache>
                <c:formatCode>_-* #,##0_-;\-* #,##0_-;_-* "-"??_-;_-@_-</c:formatCode>
                <c:ptCount val="20"/>
                <c:pt idx="0">
                  <c:v>77</c:v>
                </c:pt>
                <c:pt idx="1">
                  <c:v>77</c:v>
                </c:pt>
                <c:pt idx="2">
                  <c:v>77</c:v>
                </c:pt>
                <c:pt idx="3">
                  <c:v>77</c:v>
                </c:pt>
                <c:pt idx="4">
                  <c:v>77</c:v>
                </c:pt>
                <c:pt idx="5">
                  <c:v>77</c:v>
                </c:pt>
                <c:pt idx="6">
                  <c:v>77</c:v>
                </c:pt>
                <c:pt idx="7">
                  <c:v>77</c:v>
                </c:pt>
                <c:pt idx="8">
                  <c:v>77</c:v>
                </c:pt>
                <c:pt idx="9">
                  <c:v>77</c:v>
                </c:pt>
                <c:pt idx="10">
                  <c:v>77</c:v>
                </c:pt>
                <c:pt idx="11">
                  <c:v>77</c:v>
                </c:pt>
                <c:pt idx="12">
                  <c:v>77</c:v>
                </c:pt>
                <c:pt idx="13">
                  <c:v>77</c:v>
                </c:pt>
                <c:pt idx="14">
                  <c:v>77</c:v>
                </c:pt>
                <c:pt idx="15">
                  <c:v>77</c:v>
                </c:pt>
                <c:pt idx="16">
                  <c:v>77</c:v>
                </c:pt>
                <c:pt idx="17">
                  <c:v>77</c:v>
                </c:pt>
                <c:pt idx="18">
                  <c:v>77</c:v>
                </c:pt>
                <c:pt idx="19">
                  <c:v>77</c:v>
                </c:pt>
              </c:numCache>
            </c:numRef>
          </c:val>
          <c:smooth val="0"/>
        </c:ser>
        <c:ser>
          <c:idx val="21"/>
          <c:order val="13"/>
          <c:tx>
            <c:strRef>
              <c:f>'Pipeline Capacity'!$O$5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rgbClr val="F590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Capacity'!$O$6:$O$25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2"/>
          <c:order val="14"/>
          <c:tx>
            <c:strRef>
              <c:f>'Pipeline Capacity'!$P$5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rgbClr val="FFCE4E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Capacity'!$P$6:$P$25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3"/>
          <c:order val="15"/>
          <c:tx>
            <c:strRef>
              <c:f>'Pipeline Capacity'!$Q$5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Capacity'!$Q$6:$Q$25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24"/>
          <c:order val="16"/>
          <c:tx>
            <c:strRef>
              <c:f>'Pipeline Capacity'!$R$5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rgbClr val="18345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Capacity'!$R$6:$R$25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5"/>
          <c:order val="17"/>
          <c:tx>
            <c:strRef>
              <c:f>'Pipeline Capacity'!$S$5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rgbClr val="9D0E26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Capacity'!$S$6:$S$25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6"/>
          <c:order val="18"/>
          <c:tx>
            <c:strRef>
              <c:f>'Pipeline Capacity'!$T$5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rgbClr val="E7A7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Capacity'!$T$6:$T$25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7"/>
          <c:order val="19"/>
          <c:tx>
            <c:strRef>
              <c:f>'Pipeline Capacity'!$U$5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rgbClr val="776B5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Capacity'!$U$6:$U$25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8"/>
          <c:order val="20"/>
          <c:tx>
            <c:strRef>
              <c:f>'Pipeline Capacity'!$V$5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rgbClr val="84A96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Capacity'!$V$6:$V$25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9"/>
          <c:order val="21"/>
          <c:tx>
            <c:strRef>
              <c:f>'Pipeline Capacity'!$W$5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rgbClr val="508DC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Capacity'!$W$6:$W$25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30"/>
          <c:order val="22"/>
          <c:tx>
            <c:strRef>
              <c:f>'Pipeline Capacity'!$X$5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Capacity'!$X$6:$X$25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7"/>
          <c:order val="23"/>
          <c:tx>
            <c:strRef>
              <c:f>'Pipeline Capacity'!$Y$5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rgbClr val="F05C75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Capacity'!$Y$6:$Y$25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0"/>
          <c:order val="24"/>
          <c:tx>
            <c:strRef>
              <c:f>'Pipeline Capacity'!$Z$5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rgbClr val="F8AC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Capacity'!$Z$6:$Z$25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9"/>
          <c:order val="25"/>
          <c:tx>
            <c:strRef>
              <c:f>'Pipeline Capacity'!$AA$5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rgbClr val="FFDA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Capacity'!$AA$6:$AA$25</c:f>
              <c:numCache>
                <c:formatCode>_-* #,##0_-;\-* #,##0_-;_-* "-"??_-;_-@_-</c:formatCode>
                <c:ptCount val="20"/>
                <c:pt idx="0">
                  <c:v>110</c:v>
                </c:pt>
                <c:pt idx="1">
                  <c:v>110</c:v>
                </c:pt>
                <c:pt idx="2">
                  <c:v>110</c:v>
                </c:pt>
                <c:pt idx="3">
                  <c:v>110</c:v>
                </c:pt>
                <c:pt idx="4">
                  <c:v>110</c:v>
                </c:pt>
                <c:pt idx="5">
                  <c:v>110</c:v>
                </c:pt>
                <c:pt idx="6">
                  <c:v>110</c:v>
                </c:pt>
                <c:pt idx="7">
                  <c:v>110</c:v>
                </c:pt>
                <c:pt idx="8">
                  <c:v>110</c:v>
                </c:pt>
                <c:pt idx="9">
                  <c:v>110</c:v>
                </c:pt>
                <c:pt idx="10">
                  <c:v>110</c:v>
                </c:pt>
                <c:pt idx="11">
                  <c:v>110</c:v>
                </c:pt>
                <c:pt idx="12">
                  <c:v>110</c:v>
                </c:pt>
                <c:pt idx="13">
                  <c:v>110</c:v>
                </c:pt>
                <c:pt idx="14">
                  <c:v>110</c:v>
                </c:pt>
                <c:pt idx="15">
                  <c:v>110</c:v>
                </c:pt>
                <c:pt idx="16">
                  <c:v>110</c:v>
                </c:pt>
                <c:pt idx="17">
                  <c:v>110</c:v>
                </c:pt>
                <c:pt idx="18">
                  <c:v>110</c:v>
                </c:pt>
                <c:pt idx="19">
                  <c:v>110</c:v>
                </c:pt>
              </c:numCache>
            </c:numRef>
          </c:val>
          <c:smooth val="0"/>
        </c:ser>
        <c:ser>
          <c:idx val="1"/>
          <c:order val="26"/>
          <c:tx>
            <c:strRef>
              <c:f>'Pipeline Capacity'!$AB$5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rgbClr val="BFB6A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Capacity'!$AB$6:$AB$25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12"/>
          <c:order val="27"/>
          <c:tx>
            <c:strRef>
              <c:f>'Pipeline Capacity'!$AC$5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rgbClr val="CBDBC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Capacity'!$AC$6:$AC$25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16"/>
          <c:order val="28"/>
          <c:tx>
            <c:strRef>
              <c:f>'Pipeline Capacity'!$AD$5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rgbClr val="0F203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Capacity'!$AD$6:$AD$25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"/>
          <c:order val="29"/>
          <c:tx>
            <c:strRef>
              <c:f>'Pipeline Capacity'!$AE$5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Capacity'!$AE$6:$AE$25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Capacity'!$AF$5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Capacity'!$AF$6:$AF$25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Capacity'!$AG$5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Capacity'!$AG$6:$AG$25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Capacity'!$AH$5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Capacity'!$AH$6:$AH$25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Capacity'!$AI$5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Capacity'!$AI$6:$AI$25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Capacity'!$AJ$5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Capacity'!$AJ$6:$AJ$25</c:f>
              <c:numCache>
                <c:formatCode>_-* #,##0_-;\-* #,##0_-;_-* "-"??_-;_-@_-</c:formatCode>
                <c:ptCount val="20"/>
                <c:pt idx="0">
                  <c:v>155</c:v>
                </c:pt>
                <c:pt idx="1">
                  <c:v>155</c:v>
                </c:pt>
                <c:pt idx="2">
                  <c:v>155</c:v>
                </c:pt>
                <c:pt idx="3">
                  <c:v>155</c:v>
                </c:pt>
                <c:pt idx="4">
                  <c:v>155</c:v>
                </c:pt>
                <c:pt idx="5">
                  <c:v>155</c:v>
                </c:pt>
                <c:pt idx="6">
                  <c:v>155</c:v>
                </c:pt>
                <c:pt idx="7">
                  <c:v>155</c:v>
                </c:pt>
                <c:pt idx="8">
                  <c:v>155</c:v>
                </c:pt>
                <c:pt idx="9">
                  <c:v>155</c:v>
                </c:pt>
                <c:pt idx="10">
                  <c:v>155</c:v>
                </c:pt>
                <c:pt idx="11">
                  <c:v>155</c:v>
                </c:pt>
                <c:pt idx="12">
                  <c:v>155</c:v>
                </c:pt>
                <c:pt idx="13">
                  <c:v>155</c:v>
                </c:pt>
                <c:pt idx="14">
                  <c:v>155</c:v>
                </c:pt>
                <c:pt idx="15">
                  <c:v>155</c:v>
                </c:pt>
                <c:pt idx="16">
                  <c:v>155</c:v>
                </c:pt>
                <c:pt idx="17">
                  <c:v>155</c:v>
                </c:pt>
                <c:pt idx="18">
                  <c:v>155</c:v>
                </c:pt>
                <c:pt idx="19">
                  <c:v>155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Capacity'!$AK$5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Capacity'!$AK$6:$AK$25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Capacity'!$AL$5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Capacity'!$AL$6:$AL$25</c:f>
              <c:numCache>
                <c:formatCode>_-* #,##0_-;\-* #,##0_-;_-* "-"??_-;_-@_-</c:formatCode>
                <c:ptCount val="20"/>
                <c:pt idx="0">
                  <c:v>429</c:v>
                </c:pt>
                <c:pt idx="1">
                  <c:v>429</c:v>
                </c:pt>
                <c:pt idx="2">
                  <c:v>429</c:v>
                </c:pt>
                <c:pt idx="3">
                  <c:v>429</c:v>
                </c:pt>
                <c:pt idx="4">
                  <c:v>429</c:v>
                </c:pt>
                <c:pt idx="5">
                  <c:v>429</c:v>
                </c:pt>
                <c:pt idx="6">
                  <c:v>429</c:v>
                </c:pt>
                <c:pt idx="7">
                  <c:v>429</c:v>
                </c:pt>
                <c:pt idx="8">
                  <c:v>429</c:v>
                </c:pt>
                <c:pt idx="9">
                  <c:v>429</c:v>
                </c:pt>
                <c:pt idx="10">
                  <c:v>429</c:v>
                </c:pt>
                <c:pt idx="11">
                  <c:v>429</c:v>
                </c:pt>
                <c:pt idx="12">
                  <c:v>429</c:v>
                </c:pt>
                <c:pt idx="13">
                  <c:v>429</c:v>
                </c:pt>
                <c:pt idx="14">
                  <c:v>429</c:v>
                </c:pt>
                <c:pt idx="15">
                  <c:v>429</c:v>
                </c:pt>
                <c:pt idx="16">
                  <c:v>429</c:v>
                </c:pt>
                <c:pt idx="17">
                  <c:v>429</c:v>
                </c:pt>
                <c:pt idx="18">
                  <c:v>429</c:v>
                </c:pt>
                <c:pt idx="19">
                  <c:v>429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Capacity'!$AM$5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Capacity'!$AM$6:$AM$25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Capacity'!$AN$5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Capacity'!$AN$6:$AN$25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Capacity'!$AO$5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Capacity'!$AO$6:$AO$25</c:f>
              <c:numCache>
                <c:formatCode>_-* #,##0_-;\-* #,##0_-;_-* "-"??_-;_-@_-</c:formatCode>
                <c:ptCount val="20"/>
                <c:pt idx="0">
                  <c:v>130</c:v>
                </c:pt>
                <c:pt idx="1">
                  <c:v>130</c:v>
                </c:pt>
                <c:pt idx="2">
                  <c:v>130</c:v>
                </c:pt>
                <c:pt idx="3">
                  <c:v>130</c:v>
                </c:pt>
                <c:pt idx="4">
                  <c:v>130</c:v>
                </c:pt>
                <c:pt idx="5">
                  <c:v>130</c:v>
                </c:pt>
                <c:pt idx="6">
                  <c:v>130</c:v>
                </c:pt>
                <c:pt idx="7">
                  <c:v>130</c:v>
                </c:pt>
                <c:pt idx="8">
                  <c:v>130</c:v>
                </c:pt>
                <c:pt idx="9">
                  <c:v>130</c:v>
                </c:pt>
                <c:pt idx="10">
                  <c:v>130</c:v>
                </c:pt>
                <c:pt idx="11">
                  <c:v>130</c:v>
                </c:pt>
                <c:pt idx="12">
                  <c:v>130</c:v>
                </c:pt>
                <c:pt idx="13">
                  <c:v>130</c:v>
                </c:pt>
                <c:pt idx="14">
                  <c:v>130</c:v>
                </c:pt>
                <c:pt idx="15">
                  <c:v>130</c:v>
                </c:pt>
                <c:pt idx="16">
                  <c:v>130</c:v>
                </c:pt>
                <c:pt idx="17">
                  <c:v>130</c:v>
                </c:pt>
                <c:pt idx="18">
                  <c:v>130</c:v>
                </c:pt>
                <c:pt idx="19">
                  <c:v>130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Capacity'!$AP$5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Capacity'!$AP$6:$AP$25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1072184"/>
        <c:axId val="361072576"/>
      </c:lineChart>
      <c:catAx>
        <c:axId val="36107218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72576"/>
        <c:crosses val="autoZero"/>
        <c:auto val="1"/>
        <c:lblAlgn val="ctr"/>
        <c:lblOffset val="100"/>
        <c:noMultiLvlLbl val="0"/>
      </c:catAx>
      <c:valAx>
        <c:axId val="36107257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Forward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7218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Reverse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'Pipeline Capacity'!$B$29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Capacity'!$B$30:$B$49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Capacity'!$C$29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Capacity'!$C$30:$C$49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'Pipeline Capacity'!$D$29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Capacity'!$D$30:$D$49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'Pipeline Capacity'!$E$29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Capacity'!$E$30:$E$49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'Pipeline Capacity'!$F$29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Capacity'!$F$30:$F$49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'Pipeline Capacity'!$G$29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Capacity'!$G$30:$G$49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'Pipeline Capacity'!$H$29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Capacity'!$H$30:$H$49</c:f>
              <c:numCache>
                <c:formatCode>_-* #,##0_-;\-* #,##0_-;_-* "-"??_-;_-@_-</c:formatCode>
                <c:ptCount val="20"/>
                <c:pt idx="0">
                  <c:v>490</c:v>
                </c:pt>
                <c:pt idx="1">
                  <c:v>490</c:v>
                </c:pt>
                <c:pt idx="2">
                  <c:v>490</c:v>
                </c:pt>
                <c:pt idx="3">
                  <c:v>490</c:v>
                </c:pt>
                <c:pt idx="4">
                  <c:v>490</c:v>
                </c:pt>
                <c:pt idx="5">
                  <c:v>490</c:v>
                </c:pt>
                <c:pt idx="6">
                  <c:v>490</c:v>
                </c:pt>
                <c:pt idx="7">
                  <c:v>490</c:v>
                </c:pt>
                <c:pt idx="8">
                  <c:v>490</c:v>
                </c:pt>
                <c:pt idx="9">
                  <c:v>490</c:v>
                </c:pt>
                <c:pt idx="10">
                  <c:v>490</c:v>
                </c:pt>
                <c:pt idx="11">
                  <c:v>490</c:v>
                </c:pt>
                <c:pt idx="12">
                  <c:v>490</c:v>
                </c:pt>
                <c:pt idx="13">
                  <c:v>490</c:v>
                </c:pt>
                <c:pt idx="14">
                  <c:v>490</c:v>
                </c:pt>
                <c:pt idx="15">
                  <c:v>490</c:v>
                </c:pt>
                <c:pt idx="16">
                  <c:v>490</c:v>
                </c:pt>
                <c:pt idx="17">
                  <c:v>490</c:v>
                </c:pt>
                <c:pt idx="18">
                  <c:v>490</c:v>
                </c:pt>
                <c:pt idx="19">
                  <c:v>490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'Pipeline Capacity'!$I$29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Capacity'!$I$30:$I$49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'Pipeline Capacity'!$J$29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Capacity'!$J$30:$J$49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9"/>
          <c:tx>
            <c:strRef>
              <c:f>'Pipeline Capacity'!$K$29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Capacity'!$K$30:$K$49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0"/>
          <c:order val="10"/>
          <c:tx>
            <c:strRef>
              <c:f>'Pipeline Capacity'!$L$29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Capacity'!$L$30:$L$49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11"/>
          <c:tx>
            <c:strRef>
              <c:f>'Pipeline Capacity'!$M$29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Capacity'!$M$30:$M$49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12"/>
          <c:tx>
            <c:strRef>
              <c:f>'Pipeline Capacity'!$N$29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Capacity'!$N$30:$N$49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13"/>
          <c:tx>
            <c:strRef>
              <c:f>'Pipeline Capacity'!$O$29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Capacity'!$O$30:$O$49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5"/>
          <c:order val="14"/>
          <c:tx>
            <c:strRef>
              <c:f>'Pipeline Capacity'!$P$29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Capacity'!$P$30:$P$49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7"/>
          <c:order val="15"/>
          <c:tx>
            <c:strRef>
              <c:f>'Pipeline Capacity'!$Q$29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Capacity'!$Q$30:$Q$49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8"/>
          <c:order val="16"/>
          <c:tx>
            <c:strRef>
              <c:f>'Pipeline Capacity'!$R$29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Capacity'!$R$30:$R$49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'Pipeline Capacity'!$S$29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Capacity'!$S$30:$S$49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1"/>
          <c:order val="18"/>
          <c:tx>
            <c:strRef>
              <c:f>'Pipeline Capacity'!$T$29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Capacity'!$T$30:$T$49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9"/>
          <c:tx>
            <c:strRef>
              <c:f>'Pipeline Capacity'!$U$29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Capacity'!$U$30:$U$49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20"/>
          <c:tx>
            <c:strRef>
              <c:f>'Pipeline Capacity'!$V$29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Capacity'!$V$30:$V$49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4"/>
          <c:order val="21"/>
          <c:tx>
            <c:strRef>
              <c:f>'Pipeline Capacity'!$W$29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Capacity'!$W$30:$W$49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12"/>
          <c:order val="22"/>
          <c:tx>
            <c:strRef>
              <c:f>'Pipeline Capacity'!$X$29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Capacity'!$X$30:$X$49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5"/>
          <c:order val="23"/>
          <c:tx>
            <c:strRef>
              <c:f>'Pipeline Capacity'!$Y$29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Capacity'!$Y$30:$Y$49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6"/>
          <c:order val="24"/>
          <c:tx>
            <c:strRef>
              <c:f>'Pipeline Capacity'!$Z$29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Capacity'!$Z$30:$Z$49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7"/>
          <c:order val="25"/>
          <c:tx>
            <c:strRef>
              <c:f>'Pipeline Capacity'!$AA$29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Capacity'!$AA$30:$AA$49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8"/>
          <c:order val="26"/>
          <c:tx>
            <c:strRef>
              <c:f>'Pipeline Capacity'!$AB$29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Capacity'!$AB$30:$AB$49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7"/>
          <c:tx>
            <c:strRef>
              <c:f>'Pipeline Capacity'!$AC$29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Capacity'!$AC$30:$AC$49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8"/>
          <c:tx>
            <c:strRef>
              <c:f>'Pipeline Capacity'!$AD$29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Capacity'!$AD$30:$AD$49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6"/>
          <c:order val="29"/>
          <c:tx>
            <c:strRef>
              <c:f>'Pipeline Capacity'!$AE$29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Capacity'!$AE$30:$AE$49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Capacity'!$AF$29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Capacity'!$AF$30:$AF$49</c:f>
              <c:numCache>
                <c:formatCode>_-* #,##0_-;\-* #,##0_-;_-* "-"??_-;_-@_-</c:formatCode>
                <c:ptCount val="20"/>
                <c:pt idx="0">
                  <c:v>125</c:v>
                </c:pt>
                <c:pt idx="1">
                  <c:v>125</c:v>
                </c:pt>
                <c:pt idx="2">
                  <c:v>125</c:v>
                </c:pt>
                <c:pt idx="3">
                  <c:v>125</c:v>
                </c:pt>
                <c:pt idx="4">
                  <c:v>125</c:v>
                </c:pt>
                <c:pt idx="5">
                  <c:v>125</c:v>
                </c:pt>
                <c:pt idx="6">
                  <c:v>125</c:v>
                </c:pt>
                <c:pt idx="7">
                  <c:v>125</c:v>
                </c:pt>
                <c:pt idx="8">
                  <c:v>125</c:v>
                </c:pt>
                <c:pt idx="9">
                  <c:v>125</c:v>
                </c:pt>
                <c:pt idx="10">
                  <c:v>125</c:v>
                </c:pt>
                <c:pt idx="11">
                  <c:v>125</c:v>
                </c:pt>
                <c:pt idx="12">
                  <c:v>125</c:v>
                </c:pt>
                <c:pt idx="13">
                  <c:v>125</c:v>
                </c:pt>
                <c:pt idx="14">
                  <c:v>125</c:v>
                </c:pt>
                <c:pt idx="15">
                  <c:v>125</c:v>
                </c:pt>
                <c:pt idx="16">
                  <c:v>125</c:v>
                </c:pt>
                <c:pt idx="17">
                  <c:v>125</c:v>
                </c:pt>
                <c:pt idx="18">
                  <c:v>125</c:v>
                </c:pt>
                <c:pt idx="19">
                  <c:v>125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Capacity'!$AG$29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Capacity'!$AG$30:$AG$49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Capacity'!$AH$29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Capacity'!$AH$30:$AH$49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Capacity'!$AI$29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Capacity'!$AI$30:$AI$49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Capacity'!$AJ$29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Capacity'!$AJ$30:$AJ$49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Capacity'!$AK$29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Capacity'!$AK$30:$AK$49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Capacity'!$AL$29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Capacity'!$AL$30:$AL$49</c:f>
              <c:numCache>
                <c:formatCode>_-* #,##0_-;\-* #,##0_-;_-* "-"??_-;_-@_-</c:formatCode>
                <c:ptCount val="20"/>
                <c:pt idx="0">
                  <c:v>110.5</c:v>
                </c:pt>
                <c:pt idx="1">
                  <c:v>110.5</c:v>
                </c:pt>
                <c:pt idx="2">
                  <c:v>110.5</c:v>
                </c:pt>
                <c:pt idx="3">
                  <c:v>110.5</c:v>
                </c:pt>
                <c:pt idx="4">
                  <c:v>110.5</c:v>
                </c:pt>
                <c:pt idx="5">
                  <c:v>110.5</c:v>
                </c:pt>
                <c:pt idx="6">
                  <c:v>110.5</c:v>
                </c:pt>
                <c:pt idx="7">
                  <c:v>110.5</c:v>
                </c:pt>
                <c:pt idx="8">
                  <c:v>110.5</c:v>
                </c:pt>
                <c:pt idx="9">
                  <c:v>110.5</c:v>
                </c:pt>
                <c:pt idx="10">
                  <c:v>110.5</c:v>
                </c:pt>
                <c:pt idx="11">
                  <c:v>110.5</c:v>
                </c:pt>
                <c:pt idx="12">
                  <c:v>110.5</c:v>
                </c:pt>
                <c:pt idx="13">
                  <c:v>110.5</c:v>
                </c:pt>
                <c:pt idx="14">
                  <c:v>110.5</c:v>
                </c:pt>
                <c:pt idx="15">
                  <c:v>110.5</c:v>
                </c:pt>
                <c:pt idx="16">
                  <c:v>110.5</c:v>
                </c:pt>
                <c:pt idx="17">
                  <c:v>110.5</c:v>
                </c:pt>
                <c:pt idx="18">
                  <c:v>110.5</c:v>
                </c:pt>
                <c:pt idx="19">
                  <c:v>110.5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Capacity'!$AM$29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Capacity'!$AM$30:$AM$49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Capacity'!$AN$29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Capacity'!$AN$30:$AN$49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Capacity'!$AO$29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Capacity'!$AO$30:$AO$49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Capacity'!$AP$29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Capacity'!$AP$30:$AP$49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1072968"/>
        <c:axId val="361073752"/>
      </c:lineChart>
      <c:catAx>
        <c:axId val="36107296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73752"/>
        <c:crosses val="autoZero"/>
        <c:auto val="1"/>
        <c:lblAlgn val="ctr"/>
        <c:lblOffset val="100"/>
        <c:noMultiLvlLbl val="0"/>
      </c:catAx>
      <c:valAx>
        <c:axId val="361073752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Reverse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72968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'Processing Utilisation'!$B$2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Utilisation'!$B$3:$B$22</c:f>
              <c:numCache>
                <c:formatCode>0.00%</c:formatCode>
                <c:ptCount val="20"/>
                <c:pt idx="0">
                  <c:v>0.72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'Processing Utilisation'!$C$2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Utilisation'!$C$3:$C$22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3"/>
          <c:order val="2"/>
          <c:tx>
            <c:strRef>
              <c:f>'Processing Utilisation'!$D$2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Utilisation'!$D$3:$D$22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'Processing Utilisation'!$E$2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Utilisation'!$E$3:$E$22</c:f>
              <c:numCache>
                <c:formatCode>0.00%</c:formatCode>
                <c:ptCount val="20"/>
                <c:pt idx="0">
                  <c:v>0.94</c:v>
                </c:pt>
                <c:pt idx="1">
                  <c:v>0.94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5"/>
          <c:order val="4"/>
          <c:tx>
            <c:strRef>
              <c:f>'Processing Utilisation'!$F$2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Utilisation'!$F$3:$F$22</c:f>
              <c:numCache>
                <c:formatCode>0.00%</c:formatCode>
                <c:ptCount val="20"/>
                <c:pt idx="0">
                  <c:v>0.73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'Processing Utilisation'!$G$2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Utilisation'!$G$3:$G$22</c:f>
              <c:numCache>
                <c:formatCode>0.00%</c:formatCode>
                <c:ptCount val="20"/>
                <c:pt idx="0">
                  <c:v>0.52</c:v>
                </c:pt>
                <c:pt idx="1">
                  <c:v>0.49</c:v>
                </c:pt>
                <c:pt idx="2">
                  <c:v>0.48</c:v>
                </c:pt>
                <c:pt idx="3">
                  <c:v>0.48</c:v>
                </c:pt>
                <c:pt idx="4">
                  <c:v>0.55000000000000004</c:v>
                </c:pt>
                <c:pt idx="5">
                  <c:v>0.56999999999999995</c:v>
                </c:pt>
                <c:pt idx="6">
                  <c:v>0.57999999999999996</c:v>
                </c:pt>
                <c:pt idx="7">
                  <c:v>0.65</c:v>
                </c:pt>
                <c:pt idx="8">
                  <c:v>0.68</c:v>
                </c:pt>
                <c:pt idx="9">
                  <c:v>0.7</c:v>
                </c:pt>
                <c:pt idx="10">
                  <c:v>0.71</c:v>
                </c:pt>
                <c:pt idx="11">
                  <c:v>0.64</c:v>
                </c:pt>
                <c:pt idx="12">
                  <c:v>0.66</c:v>
                </c:pt>
                <c:pt idx="13">
                  <c:v>0.67</c:v>
                </c:pt>
                <c:pt idx="14">
                  <c:v>0.69</c:v>
                </c:pt>
                <c:pt idx="15">
                  <c:v>0.71</c:v>
                </c:pt>
                <c:pt idx="16">
                  <c:v>0.73</c:v>
                </c:pt>
                <c:pt idx="17">
                  <c:v>0.75</c:v>
                </c:pt>
                <c:pt idx="18">
                  <c:v>0.77</c:v>
                </c:pt>
                <c:pt idx="19">
                  <c:v>0.78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'Processing Utilisation'!$H$2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Utilisation'!$H$3:$H$22</c:f>
              <c:numCache>
                <c:formatCode>0.00%</c:formatCode>
                <c:ptCount val="20"/>
                <c:pt idx="0">
                  <c:v>0.33</c:v>
                </c:pt>
                <c:pt idx="1">
                  <c:v>0.56000000000000005</c:v>
                </c:pt>
                <c:pt idx="2">
                  <c:v>0.82</c:v>
                </c:pt>
                <c:pt idx="3">
                  <c:v>0.82</c:v>
                </c:pt>
                <c:pt idx="4">
                  <c:v>0.3</c:v>
                </c:pt>
                <c:pt idx="5">
                  <c:v>0.35</c:v>
                </c:pt>
                <c:pt idx="6">
                  <c:v>0.47</c:v>
                </c:pt>
                <c:pt idx="7">
                  <c:v>0.54</c:v>
                </c:pt>
                <c:pt idx="8">
                  <c:v>0.53</c:v>
                </c:pt>
                <c:pt idx="9">
                  <c:v>0.64</c:v>
                </c:pt>
                <c:pt idx="10">
                  <c:v>0.65</c:v>
                </c:pt>
                <c:pt idx="11">
                  <c:v>0.68</c:v>
                </c:pt>
                <c:pt idx="12">
                  <c:v>0.7</c:v>
                </c:pt>
                <c:pt idx="13">
                  <c:v>0.73</c:v>
                </c:pt>
                <c:pt idx="14">
                  <c:v>0.61</c:v>
                </c:pt>
                <c:pt idx="15">
                  <c:v>0.54</c:v>
                </c:pt>
                <c:pt idx="16">
                  <c:v>0.57999999999999996</c:v>
                </c:pt>
                <c:pt idx="17">
                  <c:v>0.65</c:v>
                </c:pt>
                <c:pt idx="18">
                  <c:v>0.7</c:v>
                </c:pt>
                <c:pt idx="19">
                  <c:v>0.74</c:v>
                </c:pt>
              </c:numCache>
            </c:numRef>
          </c:val>
          <c:smooth val="0"/>
        </c:ser>
        <c:ser>
          <c:idx val="10"/>
          <c:order val="7"/>
          <c:tx>
            <c:strRef>
              <c:f>'Processing Utilisation'!$I$2</c:f>
              <c:strCache>
                <c:ptCount val="1"/>
                <c:pt idx="0">
                  <c:v>Gunnedah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Utilisation'!$I$3:$I$22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8"/>
          <c:tx>
            <c:strRef>
              <c:f>'Processing Utilisation'!$J$2</c:f>
              <c:strCache>
                <c:ptCount val="1"/>
                <c:pt idx="0">
                  <c:v>Jordan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Utilisation'!$J$3:$J$22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2"/>
          <c:order val="9"/>
          <c:tx>
            <c:strRef>
              <c:f>'Processing Utilisation'!$K$2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Utilisation'!$K$3:$K$22</c:f>
              <c:numCache>
                <c:formatCode>0.00%</c:formatCode>
                <c:ptCount val="20"/>
                <c:pt idx="0">
                  <c:v>0.93</c:v>
                </c:pt>
                <c:pt idx="1">
                  <c:v>0.92</c:v>
                </c:pt>
                <c:pt idx="2">
                  <c:v>0.91</c:v>
                </c:pt>
                <c:pt idx="3">
                  <c:v>0.91</c:v>
                </c:pt>
                <c:pt idx="4">
                  <c:v>0.92</c:v>
                </c:pt>
                <c:pt idx="5">
                  <c:v>0.92</c:v>
                </c:pt>
                <c:pt idx="6">
                  <c:v>0.92</c:v>
                </c:pt>
                <c:pt idx="7">
                  <c:v>0.92</c:v>
                </c:pt>
                <c:pt idx="8">
                  <c:v>0.92</c:v>
                </c:pt>
                <c:pt idx="9">
                  <c:v>0.94</c:v>
                </c:pt>
                <c:pt idx="10">
                  <c:v>0.94</c:v>
                </c:pt>
                <c:pt idx="11">
                  <c:v>0.94</c:v>
                </c:pt>
                <c:pt idx="12">
                  <c:v>0.94</c:v>
                </c:pt>
                <c:pt idx="13">
                  <c:v>0.94</c:v>
                </c:pt>
                <c:pt idx="14">
                  <c:v>0.94</c:v>
                </c:pt>
                <c:pt idx="15">
                  <c:v>0.94</c:v>
                </c:pt>
                <c:pt idx="16">
                  <c:v>0.94</c:v>
                </c:pt>
                <c:pt idx="17">
                  <c:v>0.94</c:v>
                </c:pt>
                <c:pt idx="18">
                  <c:v>0.94</c:v>
                </c:pt>
                <c:pt idx="19">
                  <c:v>0.94</c:v>
                </c:pt>
              </c:numCache>
            </c:numRef>
          </c:val>
          <c:smooth val="0"/>
        </c:ser>
        <c:ser>
          <c:idx val="13"/>
          <c:order val="10"/>
          <c:tx>
            <c:strRef>
              <c:f>'Processing Utilisation'!$L$2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Utilisation'!$L$3:$L$22</c:f>
              <c:numCache>
                <c:formatCode>0.00%</c:formatCode>
                <c:ptCount val="20"/>
                <c:pt idx="0">
                  <c:v>0.8</c:v>
                </c:pt>
                <c:pt idx="1">
                  <c:v>0.8</c:v>
                </c:pt>
                <c:pt idx="2">
                  <c:v>0.82</c:v>
                </c:pt>
                <c:pt idx="3">
                  <c:v>0.82</c:v>
                </c:pt>
                <c:pt idx="4">
                  <c:v>0.83</c:v>
                </c:pt>
                <c:pt idx="5">
                  <c:v>0.86</c:v>
                </c:pt>
                <c:pt idx="6">
                  <c:v>0.9</c:v>
                </c:pt>
                <c:pt idx="7">
                  <c:v>0.9</c:v>
                </c:pt>
                <c:pt idx="8">
                  <c:v>0.9</c:v>
                </c:pt>
                <c:pt idx="9">
                  <c:v>0.88</c:v>
                </c:pt>
                <c:pt idx="10">
                  <c:v>0.9</c:v>
                </c:pt>
                <c:pt idx="11">
                  <c:v>0.92</c:v>
                </c:pt>
                <c:pt idx="12">
                  <c:v>0.92</c:v>
                </c:pt>
                <c:pt idx="13">
                  <c:v>0.93</c:v>
                </c:pt>
                <c:pt idx="14">
                  <c:v>0.95</c:v>
                </c:pt>
                <c:pt idx="15">
                  <c:v>0.97</c:v>
                </c:pt>
                <c:pt idx="16">
                  <c:v>0.98</c:v>
                </c:pt>
                <c:pt idx="17">
                  <c:v>0.99</c:v>
                </c:pt>
                <c:pt idx="18">
                  <c:v>0.99</c:v>
                </c:pt>
                <c:pt idx="19">
                  <c:v>0.99</c:v>
                </c:pt>
              </c:numCache>
            </c:numRef>
          </c:val>
          <c:smooth val="0"/>
        </c:ser>
        <c:ser>
          <c:idx val="14"/>
          <c:order val="11"/>
          <c:tx>
            <c:strRef>
              <c:f>'Processing Utilisation'!$M$2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Utilisation'!$M$3:$M$22</c:f>
              <c:numCache>
                <c:formatCode>0.00%</c:formatCode>
                <c:ptCount val="20"/>
                <c:pt idx="0">
                  <c:v>0.85</c:v>
                </c:pt>
                <c:pt idx="1">
                  <c:v>0.84</c:v>
                </c:pt>
                <c:pt idx="2">
                  <c:v>0.84</c:v>
                </c:pt>
                <c:pt idx="3">
                  <c:v>0.9</c:v>
                </c:pt>
                <c:pt idx="4">
                  <c:v>0.95</c:v>
                </c:pt>
                <c:pt idx="5">
                  <c:v>0.97</c:v>
                </c:pt>
                <c:pt idx="6">
                  <c:v>0.97</c:v>
                </c:pt>
                <c:pt idx="7">
                  <c:v>0.98</c:v>
                </c:pt>
                <c:pt idx="8">
                  <c:v>0.97</c:v>
                </c:pt>
                <c:pt idx="9">
                  <c:v>0.98</c:v>
                </c:pt>
                <c:pt idx="10">
                  <c:v>0.98</c:v>
                </c:pt>
                <c:pt idx="11">
                  <c:v>0.99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5"/>
          <c:order val="12"/>
          <c:tx>
            <c:strRef>
              <c:f>'Processing Utilisation'!$N$2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Utilisation'!$N$3:$N$22</c:f>
              <c:numCache>
                <c:formatCode>0.00%</c:formatCode>
                <c:ptCount val="20"/>
                <c:pt idx="0">
                  <c:v>0.53</c:v>
                </c:pt>
                <c:pt idx="1">
                  <c:v>0.6</c:v>
                </c:pt>
                <c:pt idx="2">
                  <c:v>0.73</c:v>
                </c:pt>
                <c:pt idx="3">
                  <c:v>0.73</c:v>
                </c:pt>
                <c:pt idx="4">
                  <c:v>0.79</c:v>
                </c:pt>
                <c:pt idx="5">
                  <c:v>0.89</c:v>
                </c:pt>
                <c:pt idx="6">
                  <c:v>0.97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6"/>
          <c:order val="13"/>
          <c:tx>
            <c:strRef>
              <c:f>'Processing Utilisation'!$O$2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Utilisation'!$O$3:$O$22</c:f>
              <c:numCache>
                <c:formatCode>0.00%</c:formatCode>
                <c:ptCount val="20"/>
                <c:pt idx="0">
                  <c:v>0.25</c:v>
                </c:pt>
                <c:pt idx="1">
                  <c:v>0.35</c:v>
                </c:pt>
                <c:pt idx="2">
                  <c:v>0.32</c:v>
                </c:pt>
                <c:pt idx="3">
                  <c:v>0.31</c:v>
                </c:pt>
                <c:pt idx="4">
                  <c:v>0.2</c:v>
                </c:pt>
                <c:pt idx="5">
                  <c:v>0.17</c:v>
                </c:pt>
                <c:pt idx="6">
                  <c:v>0.18</c:v>
                </c:pt>
                <c:pt idx="7">
                  <c:v>0.12</c:v>
                </c:pt>
                <c:pt idx="8">
                  <c:v>0.1</c:v>
                </c:pt>
                <c:pt idx="9">
                  <c:v>0.13</c:v>
                </c:pt>
                <c:pt idx="10">
                  <c:v>0.14000000000000001</c:v>
                </c:pt>
                <c:pt idx="11">
                  <c:v>0.28999999999999998</c:v>
                </c:pt>
                <c:pt idx="12">
                  <c:v>0.3</c:v>
                </c:pt>
                <c:pt idx="13">
                  <c:v>0.32</c:v>
                </c:pt>
                <c:pt idx="14">
                  <c:v>0.38</c:v>
                </c:pt>
                <c:pt idx="15">
                  <c:v>0.39</c:v>
                </c:pt>
                <c:pt idx="16">
                  <c:v>0.41</c:v>
                </c:pt>
                <c:pt idx="17">
                  <c:v>0.43</c:v>
                </c:pt>
                <c:pt idx="18">
                  <c:v>0.45</c:v>
                </c:pt>
                <c:pt idx="19">
                  <c:v>0.44</c:v>
                </c:pt>
              </c:numCache>
            </c:numRef>
          </c:val>
          <c:smooth val="0"/>
        </c:ser>
        <c:ser>
          <c:idx val="17"/>
          <c:order val="14"/>
          <c:tx>
            <c:strRef>
              <c:f>'Processing Utilisation'!$P$2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Utilisation'!$P$3:$P$22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8"/>
          <c:order val="15"/>
          <c:tx>
            <c:strRef>
              <c:f>'Processing Utilisation'!$Q$2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Utilisation'!$Q$3:$Q$22</c:f>
              <c:numCache>
                <c:formatCode>0.00%</c:formatCode>
                <c:ptCount val="20"/>
                <c:pt idx="0">
                  <c:v>0.4</c:v>
                </c:pt>
                <c:pt idx="1">
                  <c:v>0.46</c:v>
                </c:pt>
                <c:pt idx="2">
                  <c:v>0.46</c:v>
                </c:pt>
                <c:pt idx="3">
                  <c:v>0.46</c:v>
                </c:pt>
                <c:pt idx="4">
                  <c:v>0.46</c:v>
                </c:pt>
                <c:pt idx="5">
                  <c:v>0.46</c:v>
                </c:pt>
                <c:pt idx="6">
                  <c:v>0.46</c:v>
                </c:pt>
                <c:pt idx="7">
                  <c:v>0.46</c:v>
                </c:pt>
                <c:pt idx="8">
                  <c:v>0.46</c:v>
                </c:pt>
                <c:pt idx="9">
                  <c:v>0.46</c:v>
                </c:pt>
                <c:pt idx="10">
                  <c:v>0.46</c:v>
                </c:pt>
                <c:pt idx="11">
                  <c:v>0.46</c:v>
                </c:pt>
                <c:pt idx="12">
                  <c:v>0.46</c:v>
                </c:pt>
                <c:pt idx="13">
                  <c:v>0.46</c:v>
                </c:pt>
                <c:pt idx="14">
                  <c:v>0.46</c:v>
                </c:pt>
                <c:pt idx="15">
                  <c:v>0.46</c:v>
                </c:pt>
                <c:pt idx="16">
                  <c:v>0.46</c:v>
                </c:pt>
                <c:pt idx="17">
                  <c:v>0.46</c:v>
                </c:pt>
                <c:pt idx="18">
                  <c:v>0.46</c:v>
                </c:pt>
                <c:pt idx="19">
                  <c:v>0.45</c:v>
                </c:pt>
              </c:numCache>
            </c:numRef>
          </c:val>
          <c:smooth val="0"/>
        </c:ser>
        <c:ser>
          <c:idx val="20"/>
          <c:order val="16"/>
          <c:tx>
            <c:strRef>
              <c:f>'Processing Utilisation'!$R$2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Utilisation'!$R$3:$R$22</c:f>
              <c:numCache>
                <c:formatCode>0.00%</c:formatCode>
                <c:ptCount val="20"/>
                <c:pt idx="0">
                  <c:v>0.8</c:v>
                </c:pt>
                <c:pt idx="1">
                  <c:v>0.89</c:v>
                </c:pt>
                <c:pt idx="2">
                  <c:v>0.89</c:v>
                </c:pt>
                <c:pt idx="3">
                  <c:v>0.89</c:v>
                </c:pt>
                <c:pt idx="4">
                  <c:v>1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0.89</c:v>
                </c:pt>
                <c:pt idx="9">
                  <c:v>0.89</c:v>
                </c:pt>
                <c:pt idx="10">
                  <c:v>0.89</c:v>
                </c:pt>
                <c:pt idx="11">
                  <c:v>0.89</c:v>
                </c:pt>
                <c:pt idx="12">
                  <c:v>0.89</c:v>
                </c:pt>
                <c:pt idx="13">
                  <c:v>0.89</c:v>
                </c:pt>
                <c:pt idx="14">
                  <c:v>0.89</c:v>
                </c:pt>
                <c:pt idx="15">
                  <c:v>0.89</c:v>
                </c:pt>
                <c:pt idx="16">
                  <c:v>0.89</c:v>
                </c:pt>
                <c:pt idx="17">
                  <c:v>0.89</c:v>
                </c:pt>
                <c:pt idx="18">
                  <c:v>0.89</c:v>
                </c:pt>
                <c:pt idx="19">
                  <c:v>0.89</c:v>
                </c:pt>
              </c:numCache>
            </c:numRef>
          </c:val>
          <c:smooth val="0"/>
        </c:ser>
        <c:ser>
          <c:idx val="8"/>
          <c:order val="17"/>
          <c:tx>
            <c:strRef>
              <c:f>'Processing Utilisation'!$S$2</c:f>
              <c:strCache>
                <c:ptCount val="1"/>
                <c:pt idx="0">
                  <c:v>Stratford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Utilisation'!$S$3:$S$22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18"/>
          <c:tx>
            <c:strRef>
              <c:f>'Processing Utilisation'!$T$2</c:f>
              <c:strCache>
                <c:ptCount val="1"/>
                <c:pt idx="0">
                  <c:v>Sydney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0.03</c:v>
                </c:pt>
                <c:pt idx="17">
                  <c:v>0.15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19"/>
          <c:tx>
            <c:strRef>
              <c:f>'Processing Utilisation'!$U$2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Utilisation'!$U$3:$U$22</c:f>
              <c:numCache>
                <c:formatCode>0.00%</c:formatCode>
                <c:ptCount val="20"/>
                <c:pt idx="0">
                  <c:v>0.05</c:v>
                </c:pt>
                <c:pt idx="1">
                  <c:v>0.01</c:v>
                </c:pt>
                <c:pt idx="2">
                  <c:v>0.15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0.01</c:v>
                </c:pt>
                <c:pt idx="8">
                  <c:v>0.22</c:v>
                </c:pt>
                <c:pt idx="9">
                  <c:v>0.25</c:v>
                </c:pt>
                <c:pt idx="10">
                  <c:v>0.3</c:v>
                </c:pt>
                <c:pt idx="11">
                  <c:v>0.23</c:v>
                </c:pt>
                <c:pt idx="12">
                  <c:v>0.16</c:v>
                </c:pt>
                <c:pt idx="13">
                  <c:v>0.2</c:v>
                </c:pt>
                <c:pt idx="14">
                  <c:v>0.28000000000000003</c:v>
                </c:pt>
                <c:pt idx="15">
                  <c:v>0.37</c:v>
                </c:pt>
                <c:pt idx="16">
                  <c:v>0.51</c:v>
                </c:pt>
                <c:pt idx="17">
                  <c:v>0.64</c:v>
                </c:pt>
                <c:pt idx="18">
                  <c:v>0.71</c:v>
                </c:pt>
                <c:pt idx="19">
                  <c:v>0.78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5099880"/>
        <c:axId val="435100272"/>
      </c:lineChart>
      <c:catAx>
        <c:axId val="43509988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100272"/>
        <c:crosses val="autoZero"/>
        <c:auto val="1"/>
        <c:lblAlgn val="ctr"/>
        <c:lblOffset val="100"/>
        <c:noMultiLvlLbl val="0"/>
      </c:catAx>
      <c:valAx>
        <c:axId val="435100272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09988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2"/>
          <c:order val="0"/>
          <c:tx>
            <c:strRef>
              <c:f>'Processing Capacity'!$B$2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Capacity'!$B$3:$B$22</c:f>
              <c:numCache>
                <c:formatCode>_-* #,##0_-;\-* #,##0_-;_-* "-"??_-;_-@_-</c:formatCode>
                <c:ptCount val="20"/>
                <c:pt idx="0">
                  <c:v>555</c:v>
                </c:pt>
                <c:pt idx="1">
                  <c:v>555</c:v>
                </c:pt>
                <c:pt idx="2">
                  <c:v>555</c:v>
                </c:pt>
                <c:pt idx="3">
                  <c:v>555</c:v>
                </c:pt>
                <c:pt idx="4">
                  <c:v>555</c:v>
                </c:pt>
                <c:pt idx="5">
                  <c:v>555</c:v>
                </c:pt>
                <c:pt idx="6">
                  <c:v>555</c:v>
                </c:pt>
                <c:pt idx="7">
                  <c:v>555</c:v>
                </c:pt>
                <c:pt idx="8">
                  <c:v>555</c:v>
                </c:pt>
                <c:pt idx="9">
                  <c:v>555</c:v>
                </c:pt>
                <c:pt idx="10">
                  <c:v>555</c:v>
                </c:pt>
                <c:pt idx="11">
                  <c:v>555</c:v>
                </c:pt>
                <c:pt idx="12">
                  <c:v>555</c:v>
                </c:pt>
                <c:pt idx="13">
                  <c:v>555</c:v>
                </c:pt>
                <c:pt idx="14">
                  <c:v>555</c:v>
                </c:pt>
                <c:pt idx="15">
                  <c:v>555</c:v>
                </c:pt>
                <c:pt idx="16">
                  <c:v>555</c:v>
                </c:pt>
                <c:pt idx="17">
                  <c:v>555</c:v>
                </c:pt>
                <c:pt idx="18">
                  <c:v>555</c:v>
                </c:pt>
                <c:pt idx="19">
                  <c:v>555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'Processing Capacity'!$C$2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Capacity'!$C$3:$C$22</c:f>
              <c:numCache>
                <c:formatCode>_-* #,##0_-;\-* #,##0_-;_-* "-"??_-;_-@_-</c:formatCode>
                <c:ptCount val="20"/>
                <c:pt idx="0">
                  <c:v>67</c:v>
                </c:pt>
                <c:pt idx="1">
                  <c:v>67</c:v>
                </c:pt>
                <c:pt idx="2">
                  <c:v>67</c:v>
                </c:pt>
                <c:pt idx="3">
                  <c:v>67</c:v>
                </c:pt>
                <c:pt idx="4">
                  <c:v>67</c:v>
                </c:pt>
                <c:pt idx="5">
                  <c:v>67</c:v>
                </c:pt>
                <c:pt idx="6">
                  <c:v>67</c:v>
                </c:pt>
                <c:pt idx="7">
                  <c:v>67</c:v>
                </c:pt>
                <c:pt idx="8">
                  <c:v>67</c:v>
                </c:pt>
                <c:pt idx="9">
                  <c:v>67</c:v>
                </c:pt>
                <c:pt idx="10">
                  <c:v>67</c:v>
                </c:pt>
                <c:pt idx="11">
                  <c:v>67</c:v>
                </c:pt>
                <c:pt idx="12">
                  <c:v>67</c:v>
                </c:pt>
                <c:pt idx="13">
                  <c:v>67</c:v>
                </c:pt>
                <c:pt idx="14">
                  <c:v>67</c:v>
                </c:pt>
                <c:pt idx="15">
                  <c:v>67</c:v>
                </c:pt>
                <c:pt idx="16">
                  <c:v>67</c:v>
                </c:pt>
                <c:pt idx="17">
                  <c:v>67</c:v>
                </c:pt>
                <c:pt idx="18">
                  <c:v>67</c:v>
                </c:pt>
                <c:pt idx="19">
                  <c:v>67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'Processing Capacity'!$D$2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Capacity'!$D$3:$D$22</c:f>
              <c:numCache>
                <c:formatCode>_-* #,##0_-;\-* #,##0_-;_-* "-"??_-;_-@_-</c:formatCode>
                <c:ptCount val="20"/>
                <c:pt idx="0">
                  <c:v>220</c:v>
                </c:pt>
                <c:pt idx="1">
                  <c:v>220</c:v>
                </c:pt>
                <c:pt idx="2">
                  <c:v>220</c:v>
                </c:pt>
                <c:pt idx="3">
                  <c:v>220</c:v>
                </c:pt>
                <c:pt idx="4">
                  <c:v>220</c:v>
                </c:pt>
                <c:pt idx="5">
                  <c:v>220</c:v>
                </c:pt>
                <c:pt idx="6">
                  <c:v>220</c:v>
                </c:pt>
                <c:pt idx="7">
                  <c:v>220</c:v>
                </c:pt>
                <c:pt idx="8">
                  <c:v>220</c:v>
                </c:pt>
                <c:pt idx="9">
                  <c:v>220</c:v>
                </c:pt>
                <c:pt idx="10">
                  <c:v>220</c:v>
                </c:pt>
                <c:pt idx="11">
                  <c:v>220</c:v>
                </c:pt>
                <c:pt idx="12">
                  <c:v>220</c:v>
                </c:pt>
                <c:pt idx="13">
                  <c:v>220</c:v>
                </c:pt>
                <c:pt idx="14">
                  <c:v>220</c:v>
                </c:pt>
                <c:pt idx="15">
                  <c:v>220</c:v>
                </c:pt>
                <c:pt idx="16">
                  <c:v>220</c:v>
                </c:pt>
                <c:pt idx="17">
                  <c:v>220</c:v>
                </c:pt>
                <c:pt idx="18">
                  <c:v>220</c:v>
                </c:pt>
                <c:pt idx="19">
                  <c:v>220</c:v>
                </c:pt>
              </c:numCache>
            </c:numRef>
          </c:val>
          <c:smooth val="0"/>
        </c:ser>
        <c:ser>
          <c:idx val="5"/>
          <c:order val="3"/>
          <c:tx>
            <c:strRef>
              <c:f>'Processing Capacity'!$E$2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Capacity'!$E$3:$E$22</c:f>
              <c:numCache>
                <c:formatCode>_-* #,##0_-;\-* #,##0_-;_-* "-"??_-;_-@_-</c:formatCode>
                <c:ptCount val="20"/>
                <c:pt idx="0">
                  <c:v>790</c:v>
                </c:pt>
                <c:pt idx="1">
                  <c:v>790</c:v>
                </c:pt>
                <c:pt idx="2">
                  <c:v>790</c:v>
                </c:pt>
                <c:pt idx="3">
                  <c:v>790</c:v>
                </c:pt>
                <c:pt idx="4">
                  <c:v>840</c:v>
                </c:pt>
                <c:pt idx="5">
                  <c:v>840</c:v>
                </c:pt>
                <c:pt idx="6">
                  <c:v>840</c:v>
                </c:pt>
                <c:pt idx="7">
                  <c:v>840</c:v>
                </c:pt>
                <c:pt idx="8">
                  <c:v>840</c:v>
                </c:pt>
                <c:pt idx="9">
                  <c:v>840</c:v>
                </c:pt>
                <c:pt idx="10">
                  <c:v>840</c:v>
                </c:pt>
                <c:pt idx="11">
                  <c:v>840</c:v>
                </c:pt>
                <c:pt idx="12">
                  <c:v>840</c:v>
                </c:pt>
                <c:pt idx="13">
                  <c:v>840</c:v>
                </c:pt>
                <c:pt idx="14">
                  <c:v>840</c:v>
                </c:pt>
                <c:pt idx="15">
                  <c:v>840</c:v>
                </c:pt>
                <c:pt idx="16">
                  <c:v>840</c:v>
                </c:pt>
                <c:pt idx="17">
                  <c:v>840</c:v>
                </c:pt>
                <c:pt idx="18">
                  <c:v>840</c:v>
                </c:pt>
                <c:pt idx="19">
                  <c:v>840</c:v>
                </c:pt>
              </c:numCache>
            </c:numRef>
          </c:val>
          <c:smooth val="0"/>
        </c:ser>
        <c:ser>
          <c:idx val="6"/>
          <c:order val="4"/>
          <c:tx>
            <c:strRef>
              <c:f>'Processing Capacity'!$F$2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Capacity'!$F$3:$F$22</c:f>
              <c:numCache>
                <c:formatCode>_-* #,##0_-;\-* #,##0_-;_-* "-"??_-;_-@_-</c:formatCode>
                <c:ptCount val="20"/>
                <c:pt idx="0">
                  <c:v>722</c:v>
                </c:pt>
                <c:pt idx="1">
                  <c:v>862</c:v>
                </c:pt>
                <c:pt idx="2">
                  <c:v>862</c:v>
                </c:pt>
                <c:pt idx="3">
                  <c:v>862</c:v>
                </c:pt>
                <c:pt idx="4">
                  <c:v>862</c:v>
                </c:pt>
                <c:pt idx="5">
                  <c:v>862</c:v>
                </c:pt>
                <c:pt idx="6">
                  <c:v>862</c:v>
                </c:pt>
                <c:pt idx="7">
                  <c:v>862</c:v>
                </c:pt>
                <c:pt idx="8">
                  <c:v>862</c:v>
                </c:pt>
                <c:pt idx="9">
                  <c:v>862</c:v>
                </c:pt>
                <c:pt idx="10">
                  <c:v>862</c:v>
                </c:pt>
                <c:pt idx="11">
                  <c:v>862</c:v>
                </c:pt>
                <c:pt idx="12">
                  <c:v>862</c:v>
                </c:pt>
                <c:pt idx="13">
                  <c:v>862</c:v>
                </c:pt>
                <c:pt idx="14">
                  <c:v>862</c:v>
                </c:pt>
                <c:pt idx="15">
                  <c:v>862</c:v>
                </c:pt>
                <c:pt idx="16">
                  <c:v>862</c:v>
                </c:pt>
                <c:pt idx="17">
                  <c:v>862</c:v>
                </c:pt>
                <c:pt idx="18">
                  <c:v>862</c:v>
                </c:pt>
                <c:pt idx="19">
                  <c:v>862</c:v>
                </c:pt>
              </c:numCache>
            </c:numRef>
          </c:val>
          <c:smooth val="0"/>
        </c:ser>
        <c:ser>
          <c:idx val="7"/>
          <c:order val="5"/>
          <c:tx>
            <c:strRef>
              <c:f>'Processing Capacity'!$G$2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Capacity'!$G$3:$G$22</c:f>
              <c:numCache>
                <c:formatCode>_-* #,##0_-;\-* #,##0_-;_-* "-"??_-;_-@_-</c:formatCode>
                <c:ptCount val="20"/>
                <c:pt idx="0">
                  <c:v>1250</c:v>
                </c:pt>
                <c:pt idx="1">
                  <c:v>1250</c:v>
                </c:pt>
                <c:pt idx="2">
                  <c:v>1250</c:v>
                </c:pt>
                <c:pt idx="3">
                  <c:v>1250</c:v>
                </c:pt>
                <c:pt idx="4">
                  <c:v>1250</c:v>
                </c:pt>
                <c:pt idx="5">
                  <c:v>1250</c:v>
                </c:pt>
                <c:pt idx="6">
                  <c:v>1250</c:v>
                </c:pt>
                <c:pt idx="7">
                  <c:v>1250</c:v>
                </c:pt>
                <c:pt idx="8">
                  <c:v>1250</c:v>
                </c:pt>
                <c:pt idx="9">
                  <c:v>1250</c:v>
                </c:pt>
                <c:pt idx="10">
                  <c:v>1250</c:v>
                </c:pt>
                <c:pt idx="11">
                  <c:v>1250</c:v>
                </c:pt>
                <c:pt idx="12">
                  <c:v>1250</c:v>
                </c:pt>
                <c:pt idx="13">
                  <c:v>1250</c:v>
                </c:pt>
                <c:pt idx="14">
                  <c:v>1250</c:v>
                </c:pt>
                <c:pt idx="15">
                  <c:v>1250</c:v>
                </c:pt>
                <c:pt idx="16">
                  <c:v>1250</c:v>
                </c:pt>
                <c:pt idx="17">
                  <c:v>1250</c:v>
                </c:pt>
                <c:pt idx="18">
                  <c:v>1250</c:v>
                </c:pt>
                <c:pt idx="19">
                  <c:v>1250</c:v>
                </c:pt>
              </c:numCache>
            </c:numRef>
          </c:val>
          <c:smooth val="0"/>
        </c:ser>
        <c:ser>
          <c:idx val="10"/>
          <c:order val="6"/>
          <c:tx>
            <c:strRef>
              <c:f>'Processing Capacity'!$H$2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Capacity'!$H$3:$H$22</c:f>
              <c:numCache>
                <c:formatCode>_-* #,##0_-;\-* #,##0_-;_-* "-"??_-;_-@_-</c:formatCode>
                <c:ptCount val="20"/>
                <c:pt idx="0">
                  <c:v>90</c:v>
                </c:pt>
                <c:pt idx="1">
                  <c:v>90</c:v>
                </c:pt>
                <c:pt idx="2">
                  <c:v>90</c:v>
                </c:pt>
                <c:pt idx="3">
                  <c:v>90</c:v>
                </c:pt>
                <c:pt idx="4">
                  <c:v>90</c:v>
                </c:pt>
                <c:pt idx="5">
                  <c:v>90</c:v>
                </c:pt>
                <c:pt idx="6">
                  <c:v>90</c:v>
                </c:pt>
                <c:pt idx="7">
                  <c:v>90</c:v>
                </c:pt>
                <c:pt idx="8">
                  <c:v>90</c:v>
                </c:pt>
                <c:pt idx="9">
                  <c:v>90</c:v>
                </c:pt>
                <c:pt idx="10">
                  <c:v>90</c:v>
                </c:pt>
                <c:pt idx="11">
                  <c:v>90</c:v>
                </c:pt>
                <c:pt idx="12">
                  <c:v>90</c:v>
                </c:pt>
                <c:pt idx="13">
                  <c:v>90</c:v>
                </c:pt>
                <c:pt idx="14">
                  <c:v>90</c:v>
                </c:pt>
                <c:pt idx="15">
                  <c:v>90</c:v>
                </c:pt>
                <c:pt idx="16">
                  <c:v>90</c:v>
                </c:pt>
                <c:pt idx="17">
                  <c:v>90</c:v>
                </c:pt>
                <c:pt idx="18">
                  <c:v>90</c:v>
                </c:pt>
                <c:pt idx="19">
                  <c:v>90</c:v>
                </c:pt>
              </c:numCache>
            </c:numRef>
          </c:val>
          <c:smooth val="0"/>
        </c:ser>
        <c:ser>
          <c:idx val="12"/>
          <c:order val="7"/>
          <c:tx>
            <c:strRef>
              <c:f>'Processing Capacity'!$I$2</c:f>
              <c:strCache>
                <c:ptCount val="1"/>
                <c:pt idx="0">
                  <c:v>Jordan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Capacity'!$I$3:$I$22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13"/>
          <c:order val="8"/>
          <c:tx>
            <c:strRef>
              <c:f>'Processing Capacity'!$J$2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Capacity'!$J$3:$J$22</c:f>
              <c:numCache>
                <c:formatCode>_-* #,##0_-;\-* #,##0_-;_-* "-"??_-;_-@_-</c:formatCode>
                <c:ptCount val="20"/>
                <c:pt idx="0">
                  <c:v>320</c:v>
                </c:pt>
                <c:pt idx="1">
                  <c:v>320</c:v>
                </c:pt>
                <c:pt idx="2">
                  <c:v>320</c:v>
                </c:pt>
                <c:pt idx="3">
                  <c:v>320</c:v>
                </c:pt>
                <c:pt idx="4">
                  <c:v>320</c:v>
                </c:pt>
                <c:pt idx="5">
                  <c:v>320</c:v>
                </c:pt>
                <c:pt idx="6">
                  <c:v>320</c:v>
                </c:pt>
                <c:pt idx="7">
                  <c:v>320</c:v>
                </c:pt>
                <c:pt idx="8">
                  <c:v>320</c:v>
                </c:pt>
                <c:pt idx="9">
                  <c:v>320</c:v>
                </c:pt>
                <c:pt idx="10">
                  <c:v>320</c:v>
                </c:pt>
                <c:pt idx="11">
                  <c:v>320</c:v>
                </c:pt>
                <c:pt idx="12">
                  <c:v>320</c:v>
                </c:pt>
                <c:pt idx="13">
                  <c:v>320</c:v>
                </c:pt>
                <c:pt idx="14">
                  <c:v>320</c:v>
                </c:pt>
                <c:pt idx="15">
                  <c:v>320</c:v>
                </c:pt>
                <c:pt idx="16">
                  <c:v>320</c:v>
                </c:pt>
                <c:pt idx="17">
                  <c:v>320</c:v>
                </c:pt>
                <c:pt idx="18">
                  <c:v>320</c:v>
                </c:pt>
                <c:pt idx="19">
                  <c:v>320</c:v>
                </c:pt>
              </c:numCache>
            </c:numRef>
          </c:val>
          <c:smooth val="0"/>
        </c:ser>
        <c:ser>
          <c:idx val="14"/>
          <c:order val="9"/>
          <c:tx>
            <c:strRef>
              <c:f>'Processing Capacity'!$K$2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Capacity'!$K$3:$K$22</c:f>
              <c:numCache>
                <c:formatCode>_-* #,##0_-;\-* #,##0_-;_-* "-"??_-;_-@_-</c:formatCode>
                <c:ptCount val="20"/>
                <c:pt idx="0">
                  <c:v>138</c:v>
                </c:pt>
                <c:pt idx="1">
                  <c:v>138</c:v>
                </c:pt>
                <c:pt idx="2">
                  <c:v>138</c:v>
                </c:pt>
                <c:pt idx="3">
                  <c:v>138</c:v>
                </c:pt>
                <c:pt idx="4">
                  <c:v>138</c:v>
                </c:pt>
                <c:pt idx="5">
                  <c:v>138</c:v>
                </c:pt>
                <c:pt idx="6">
                  <c:v>138</c:v>
                </c:pt>
                <c:pt idx="7">
                  <c:v>138</c:v>
                </c:pt>
                <c:pt idx="8">
                  <c:v>138</c:v>
                </c:pt>
                <c:pt idx="9">
                  <c:v>138</c:v>
                </c:pt>
                <c:pt idx="10">
                  <c:v>138</c:v>
                </c:pt>
                <c:pt idx="11">
                  <c:v>138</c:v>
                </c:pt>
                <c:pt idx="12">
                  <c:v>138</c:v>
                </c:pt>
                <c:pt idx="13">
                  <c:v>138</c:v>
                </c:pt>
                <c:pt idx="14">
                  <c:v>138</c:v>
                </c:pt>
                <c:pt idx="15">
                  <c:v>138</c:v>
                </c:pt>
                <c:pt idx="16">
                  <c:v>138</c:v>
                </c:pt>
                <c:pt idx="17">
                  <c:v>138</c:v>
                </c:pt>
                <c:pt idx="18">
                  <c:v>138</c:v>
                </c:pt>
                <c:pt idx="19">
                  <c:v>138</c:v>
                </c:pt>
              </c:numCache>
            </c:numRef>
          </c:val>
          <c:smooth val="0"/>
        </c:ser>
        <c:ser>
          <c:idx val="15"/>
          <c:order val="10"/>
          <c:tx>
            <c:strRef>
              <c:f>'Processing Capacity'!$L$2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Capacity'!$L$3:$L$22</c:f>
              <c:numCache>
                <c:formatCode>_-* #,##0_-;\-* #,##0_-;_-* "-"??_-;_-@_-</c:formatCode>
                <c:ptCount val="20"/>
                <c:pt idx="0">
                  <c:v>375</c:v>
                </c:pt>
                <c:pt idx="1">
                  <c:v>375</c:v>
                </c:pt>
                <c:pt idx="2">
                  <c:v>375</c:v>
                </c:pt>
                <c:pt idx="3">
                  <c:v>375</c:v>
                </c:pt>
                <c:pt idx="4">
                  <c:v>375</c:v>
                </c:pt>
                <c:pt idx="5">
                  <c:v>375</c:v>
                </c:pt>
                <c:pt idx="6">
                  <c:v>375</c:v>
                </c:pt>
                <c:pt idx="7">
                  <c:v>375</c:v>
                </c:pt>
                <c:pt idx="8">
                  <c:v>375</c:v>
                </c:pt>
                <c:pt idx="9">
                  <c:v>375</c:v>
                </c:pt>
                <c:pt idx="10">
                  <c:v>375</c:v>
                </c:pt>
                <c:pt idx="11">
                  <c:v>375</c:v>
                </c:pt>
                <c:pt idx="12">
                  <c:v>375</c:v>
                </c:pt>
                <c:pt idx="13">
                  <c:v>375</c:v>
                </c:pt>
                <c:pt idx="14">
                  <c:v>375</c:v>
                </c:pt>
                <c:pt idx="15">
                  <c:v>375</c:v>
                </c:pt>
                <c:pt idx="16">
                  <c:v>375</c:v>
                </c:pt>
                <c:pt idx="17">
                  <c:v>375</c:v>
                </c:pt>
                <c:pt idx="18">
                  <c:v>375</c:v>
                </c:pt>
                <c:pt idx="19">
                  <c:v>375</c:v>
                </c:pt>
              </c:numCache>
            </c:numRef>
          </c:val>
          <c:smooth val="0"/>
        </c:ser>
        <c:ser>
          <c:idx val="16"/>
          <c:order val="11"/>
          <c:tx>
            <c:strRef>
              <c:f>'Processing Capacity'!$M$2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Capacity'!$M$3:$M$22</c:f>
              <c:numCache>
                <c:formatCode>_-* #,##0_-;\-* #,##0_-;_-* "-"??_-;_-@_-</c:formatCode>
                <c:ptCount val="20"/>
                <c:pt idx="0">
                  <c:v>68</c:v>
                </c:pt>
                <c:pt idx="1">
                  <c:v>68</c:v>
                </c:pt>
                <c:pt idx="2">
                  <c:v>68</c:v>
                </c:pt>
                <c:pt idx="3">
                  <c:v>68</c:v>
                </c:pt>
                <c:pt idx="4">
                  <c:v>68</c:v>
                </c:pt>
                <c:pt idx="5">
                  <c:v>68</c:v>
                </c:pt>
                <c:pt idx="6">
                  <c:v>68</c:v>
                </c:pt>
                <c:pt idx="7">
                  <c:v>68</c:v>
                </c:pt>
                <c:pt idx="8">
                  <c:v>68</c:v>
                </c:pt>
                <c:pt idx="9">
                  <c:v>68</c:v>
                </c:pt>
                <c:pt idx="10">
                  <c:v>68</c:v>
                </c:pt>
                <c:pt idx="11">
                  <c:v>68</c:v>
                </c:pt>
                <c:pt idx="12">
                  <c:v>68</c:v>
                </c:pt>
                <c:pt idx="13">
                  <c:v>68</c:v>
                </c:pt>
                <c:pt idx="14">
                  <c:v>68</c:v>
                </c:pt>
                <c:pt idx="15">
                  <c:v>68</c:v>
                </c:pt>
                <c:pt idx="16">
                  <c:v>68</c:v>
                </c:pt>
                <c:pt idx="17">
                  <c:v>68</c:v>
                </c:pt>
                <c:pt idx="18">
                  <c:v>68</c:v>
                </c:pt>
                <c:pt idx="19">
                  <c:v>68</c:v>
                </c:pt>
              </c:numCache>
            </c:numRef>
          </c:val>
          <c:smooth val="0"/>
        </c:ser>
        <c:ser>
          <c:idx val="17"/>
          <c:order val="12"/>
          <c:tx>
            <c:strRef>
              <c:f>'Processing Capacity'!$N$2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Capacity'!$N$3:$N$22</c:f>
              <c:numCache>
                <c:formatCode>_-* #,##0_-;\-* #,##0_-;_-* "-"??_-;_-@_-</c:formatCode>
                <c:ptCount val="20"/>
                <c:pt idx="0">
                  <c:v>836</c:v>
                </c:pt>
                <c:pt idx="1">
                  <c:v>836</c:v>
                </c:pt>
                <c:pt idx="2">
                  <c:v>836</c:v>
                </c:pt>
                <c:pt idx="3">
                  <c:v>836</c:v>
                </c:pt>
                <c:pt idx="4">
                  <c:v>836</c:v>
                </c:pt>
                <c:pt idx="5">
                  <c:v>836</c:v>
                </c:pt>
                <c:pt idx="6">
                  <c:v>836</c:v>
                </c:pt>
                <c:pt idx="7">
                  <c:v>836</c:v>
                </c:pt>
                <c:pt idx="8">
                  <c:v>836</c:v>
                </c:pt>
                <c:pt idx="9">
                  <c:v>836</c:v>
                </c:pt>
                <c:pt idx="10">
                  <c:v>836</c:v>
                </c:pt>
                <c:pt idx="11">
                  <c:v>836</c:v>
                </c:pt>
                <c:pt idx="12">
                  <c:v>836</c:v>
                </c:pt>
                <c:pt idx="13">
                  <c:v>836</c:v>
                </c:pt>
                <c:pt idx="14">
                  <c:v>836</c:v>
                </c:pt>
                <c:pt idx="15">
                  <c:v>836</c:v>
                </c:pt>
                <c:pt idx="16">
                  <c:v>836</c:v>
                </c:pt>
                <c:pt idx="17">
                  <c:v>836</c:v>
                </c:pt>
                <c:pt idx="18">
                  <c:v>836</c:v>
                </c:pt>
                <c:pt idx="19">
                  <c:v>836</c:v>
                </c:pt>
              </c:numCache>
            </c:numRef>
          </c:val>
          <c:smooth val="0"/>
        </c:ser>
        <c:ser>
          <c:idx val="18"/>
          <c:order val="13"/>
          <c:tx>
            <c:strRef>
              <c:f>'Processing Capacity'!$O$2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Capacity'!$O$3:$O$22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20"/>
          <c:order val="14"/>
          <c:tx>
            <c:strRef>
              <c:f>'Processing Capacity'!$P$2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Capacity'!$P$3:$P$22</c:f>
              <c:numCache>
                <c:formatCode>_-* #,##0_-;\-* #,##0_-;_-* "-"??_-;_-@_-</c:formatCode>
                <c:ptCount val="20"/>
                <c:pt idx="0">
                  <c:v>440</c:v>
                </c:pt>
                <c:pt idx="1">
                  <c:v>440</c:v>
                </c:pt>
                <c:pt idx="2">
                  <c:v>440</c:v>
                </c:pt>
                <c:pt idx="3">
                  <c:v>440</c:v>
                </c:pt>
                <c:pt idx="4">
                  <c:v>440</c:v>
                </c:pt>
                <c:pt idx="5">
                  <c:v>440</c:v>
                </c:pt>
                <c:pt idx="6">
                  <c:v>440</c:v>
                </c:pt>
                <c:pt idx="7">
                  <c:v>440</c:v>
                </c:pt>
                <c:pt idx="8">
                  <c:v>440</c:v>
                </c:pt>
                <c:pt idx="9">
                  <c:v>440</c:v>
                </c:pt>
                <c:pt idx="10">
                  <c:v>440</c:v>
                </c:pt>
                <c:pt idx="11">
                  <c:v>440</c:v>
                </c:pt>
                <c:pt idx="12">
                  <c:v>440</c:v>
                </c:pt>
                <c:pt idx="13">
                  <c:v>440</c:v>
                </c:pt>
                <c:pt idx="14">
                  <c:v>440</c:v>
                </c:pt>
                <c:pt idx="15">
                  <c:v>440</c:v>
                </c:pt>
                <c:pt idx="16">
                  <c:v>440</c:v>
                </c:pt>
                <c:pt idx="17">
                  <c:v>440</c:v>
                </c:pt>
                <c:pt idx="18">
                  <c:v>440</c:v>
                </c:pt>
                <c:pt idx="19">
                  <c:v>440</c:v>
                </c:pt>
              </c:numCache>
            </c:numRef>
          </c:val>
          <c:smooth val="0"/>
        </c:ser>
        <c:ser>
          <c:idx val="8"/>
          <c:order val="15"/>
          <c:tx>
            <c:strRef>
              <c:f>'Processing Capacity'!$Q$2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Capacity'!$Q$3:$Q$22</c:f>
              <c:numCache>
                <c:formatCode>_-* #,##0_-;\-* #,##0_-;_-* "-"??_-;_-@_-</c:formatCode>
                <c:ptCount val="20"/>
                <c:pt idx="0">
                  <c:v>203</c:v>
                </c:pt>
                <c:pt idx="1">
                  <c:v>203</c:v>
                </c:pt>
                <c:pt idx="2">
                  <c:v>203</c:v>
                </c:pt>
                <c:pt idx="3">
                  <c:v>203</c:v>
                </c:pt>
                <c:pt idx="4">
                  <c:v>180</c:v>
                </c:pt>
                <c:pt idx="5">
                  <c:v>203</c:v>
                </c:pt>
                <c:pt idx="6">
                  <c:v>203</c:v>
                </c:pt>
                <c:pt idx="7">
                  <c:v>203</c:v>
                </c:pt>
                <c:pt idx="8">
                  <c:v>203</c:v>
                </c:pt>
                <c:pt idx="9">
                  <c:v>203</c:v>
                </c:pt>
                <c:pt idx="10">
                  <c:v>203</c:v>
                </c:pt>
                <c:pt idx="11">
                  <c:v>203</c:v>
                </c:pt>
                <c:pt idx="12">
                  <c:v>203</c:v>
                </c:pt>
                <c:pt idx="13">
                  <c:v>203</c:v>
                </c:pt>
                <c:pt idx="14">
                  <c:v>203</c:v>
                </c:pt>
                <c:pt idx="15">
                  <c:v>203</c:v>
                </c:pt>
                <c:pt idx="16">
                  <c:v>203</c:v>
                </c:pt>
                <c:pt idx="17">
                  <c:v>203</c:v>
                </c:pt>
                <c:pt idx="18">
                  <c:v>203</c:v>
                </c:pt>
                <c:pt idx="19">
                  <c:v>203</c:v>
                </c:pt>
              </c:numCache>
            </c:numRef>
          </c:val>
          <c:smooth val="0"/>
        </c:ser>
        <c:ser>
          <c:idx val="9"/>
          <c:order val="16"/>
          <c:tx>
            <c:strRef>
              <c:f>'Processing Capacity'!$R$2</c:f>
              <c:strCache>
                <c:ptCount val="1"/>
                <c:pt idx="0">
                  <c:v>Sydney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Capacity'!$R$3:$R$22</c:f>
              <c:numCache>
                <c:formatCode>_-* #,##0_-;\-* #,##0_-;_-* "-"??_-;_-@_-</c:formatCode>
                <c:ptCount val="20"/>
                <c:pt idx="0">
                  <c:v>15</c:v>
                </c:pt>
                <c:pt idx="1">
                  <c:v>15</c:v>
                </c:pt>
                <c:pt idx="2">
                  <c:v>15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15</c:v>
                </c:pt>
                <c:pt idx="7">
                  <c:v>15</c:v>
                </c:pt>
                <c:pt idx="8">
                  <c:v>15</c:v>
                </c:pt>
                <c:pt idx="9">
                  <c:v>15</c:v>
                </c:pt>
                <c:pt idx="10">
                  <c:v>15</c:v>
                </c:pt>
                <c:pt idx="11">
                  <c:v>15</c:v>
                </c:pt>
                <c:pt idx="12">
                  <c:v>15</c:v>
                </c:pt>
                <c:pt idx="13">
                  <c:v>15</c:v>
                </c:pt>
                <c:pt idx="14">
                  <c:v>15</c:v>
                </c:pt>
                <c:pt idx="15">
                  <c:v>15</c:v>
                </c:pt>
                <c:pt idx="16">
                  <c:v>15</c:v>
                </c:pt>
                <c:pt idx="17">
                  <c:v>15</c:v>
                </c:pt>
                <c:pt idx="18">
                  <c:v>15</c:v>
                </c:pt>
                <c:pt idx="19">
                  <c:v>15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'Processing Capacity'!$S$2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Capacity'!$S$3:$S$22</c:f>
              <c:numCache>
                <c:formatCode>_-* #,##0_-;\-* #,##0_-;_-* "-"??_-;_-@_-</c:formatCode>
                <c:ptCount val="20"/>
                <c:pt idx="0">
                  <c:v>42</c:v>
                </c:pt>
                <c:pt idx="1">
                  <c:v>42</c:v>
                </c:pt>
                <c:pt idx="2">
                  <c:v>42</c:v>
                </c:pt>
                <c:pt idx="3">
                  <c:v>42</c:v>
                </c:pt>
                <c:pt idx="4">
                  <c:v>42</c:v>
                </c:pt>
                <c:pt idx="5">
                  <c:v>42</c:v>
                </c:pt>
                <c:pt idx="6">
                  <c:v>42</c:v>
                </c:pt>
                <c:pt idx="7">
                  <c:v>42</c:v>
                </c:pt>
                <c:pt idx="8">
                  <c:v>42</c:v>
                </c:pt>
                <c:pt idx="9">
                  <c:v>42</c:v>
                </c:pt>
                <c:pt idx="10">
                  <c:v>42</c:v>
                </c:pt>
                <c:pt idx="11">
                  <c:v>42</c:v>
                </c:pt>
                <c:pt idx="12">
                  <c:v>42</c:v>
                </c:pt>
                <c:pt idx="13">
                  <c:v>42</c:v>
                </c:pt>
                <c:pt idx="14">
                  <c:v>42</c:v>
                </c:pt>
                <c:pt idx="15">
                  <c:v>42</c:v>
                </c:pt>
                <c:pt idx="16">
                  <c:v>42</c:v>
                </c:pt>
                <c:pt idx="17">
                  <c:v>42</c:v>
                </c:pt>
                <c:pt idx="18">
                  <c:v>42</c:v>
                </c:pt>
                <c:pt idx="19">
                  <c:v>42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9746960"/>
        <c:axId val="369747352"/>
      </c:lineChart>
      <c:catAx>
        <c:axId val="36974696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9747352"/>
        <c:crosses val="autoZero"/>
        <c:auto val="1"/>
        <c:lblAlgn val="ctr"/>
        <c:lblOffset val="100"/>
        <c:noMultiLvlLbl val="0"/>
      </c:catAx>
      <c:valAx>
        <c:axId val="369747352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974696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Demand!$B$2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rgbClr val="F3742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Demand!$B$3:$B$22</c:f>
              <c:numCache>
                <c:formatCode>_(* #,##0.00_);_(* \(#,##0.00\);_(* "-"??_);_(@_)</c:formatCode>
                <c:ptCount val="20"/>
                <c:pt idx="0">
                  <c:v>71.127880919999996</c:v>
                </c:pt>
                <c:pt idx="1">
                  <c:v>70.051819870000003</c:v>
                </c:pt>
                <c:pt idx="2">
                  <c:v>60.73821736</c:v>
                </c:pt>
                <c:pt idx="3">
                  <c:v>52.81771801</c:v>
                </c:pt>
                <c:pt idx="4">
                  <c:v>49.460013510000003</c:v>
                </c:pt>
                <c:pt idx="5">
                  <c:v>49.824707949999997</c:v>
                </c:pt>
                <c:pt idx="6">
                  <c:v>54.042570419999997</c:v>
                </c:pt>
                <c:pt idx="7">
                  <c:v>60.593983129999998</c:v>
                </c:pt>
                <c:pt idx="8">
                  <c:v>64.679883570000001</c:v>
                </c:pt>
                <c:pt idx="9">
                  <c:v>69.760206609999997</c:v>
                </c:pt>
                <c:pt idx="10">
                  <c:v>71.217212119999999</c:v>
                </c:pt>
                <c:pt idx="11">
                  <c:v>73.039903469999999</c:v>
                </c:pt>
                <c:pt idx="12">
                  <c:v>74.890125150000003</c:v>
                </c:pt>
                <c:pt idx="13">
                  <c:v>77.918750509999995</c:v>
                </c:pt>
                <c:pt idx="14">
                  <c:v>81.217940209999995</c:v>
                </c:pt>
                <c:pt idx="15">
                  <c:v>81.894174000000007</c:v>
                </c:pt>
                <c:pt idx="16">
                  <c:v>84.364796900000002</c:v>
                </c:pt>
                <c:pt idx="17">
                  <c:v>88.549881409999998</c:v>
                </c:pt>
                <c:pt idx="18">
                  <c:v>93.18256049</c:v>
                </c:pt>
                <c:pt idx="19">
                  <c:v>91.437361569999993</c:v>
                </c:pt>
              </c:numCache>
            </c:numRef>
          </c:val>
        </c:ser>
        <c:ser>
          <c:idx val="2"/>
          <c:order val="1"/>
          <c:tx>
            <c:strRef>
              <c:f>Demand!$C$2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rgbClr val="FFC222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Demand!$C$3:$C$22</c:f>
              <c:numCache>
                <c:formatCode>_(* #,##0.00_);_(* \(#,##0.00\);_(* "-"??_);_(@_)</c:formatCode>
                <c:ptCount val="20"/>
                <c:pt idx="0">
                  <c:v>388.69034013999999</c:v>
                </c:pt>
                <c:pt idx="1">
                  <c:v>517.77372206999996</c:v>
                </c:pt>
                <c:pt idx="2">
                  <c:v>517.77372206999996</c:v>
                </c:pt>
                <c:pt idx="3">
                  <c:v>517.77372213000001</c:v>
                </c:pt>
                <c:pt idx="4">
                  <c:v>519.15936594000004</c:v>
                </c:pt>
                <c:pt idx="5">
                  <c:v>517.79226822999999</c:v>
                </c:pt>
                <c:pt idx="6">
                  <c:v>517.82182866999995</c:v>
                </c:pt>
                <c:pt idx="7">
                  <c:v>517.85138912000002</c:v>
                </c:pt>
                <c:pt idx="8">
                  <c:v>519.26685670999996</c:v>
                </c:pt>
                <c:pt idx="9">
                  <c:v>517.91051014000004</c:v>
                </c:pt>
                <c:pt idx="10">
                  <c:v>517.94007058</c:v>
                </c:pt>
                <c:pt idx="11">
                  <c:v>517.96963119999998</c:v>
                </c:pt>
                <c:pt idx="12">
                  <c:v>519.38542240000004</c:v>
                </c:pt>
                <c:pt idx="13">
                  <c:v>518.02875209000001</c:v>
                </c:pt>
                <c:pt idx="14">
                  <c:v>518.05831271</c:v>
                </c:pt>
                <c:pt idx="15">
                  <c:v>518.08787314999995</c:v>
                </c:pt>
                <c:pt idx="16">
                  <c:v>519.50398847999998</c:v>
                </c:pt>
                <c:pt idx="17">
                  <c:v>518.14699399999995</c:v>
                </c:pt>
                <c:pt idx="18">
                  <c:v>518.17655462000005</c:v>
                </c:pt>
                <c:pt idx="19">
                  <c:v>518.20611507000001</c:v>
                </c:pt>
              </c:numCache>
            </c:numRef>
          </c:val>
        </c:ser>
        <c:ser>
          <c:idx val="3"/>
          <c:order val="2"/>
          <c:tx>
            <c:strRef>
              <c:f>Demand!$D$2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rgbClr val="ADD5F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Demand!$D$3:$D$22</c:f>
              <c:numCache>
                <c:formatCode>_(* #,##0.00_);_(* \(#,##0.00\);_(* "-"??_);_(@_)</c:formatCode>
                <c:ptCount val="20"/>
                <c:pt idx="0">
                  <c:v>3.5686330000000002E-2</c:v>
                </c:pt>
                <c:pt idx="1">
                  <c:v>8.8215479999999999E-2</c:v>
                </c:pt>
                <c:pt idx="2">
                  <c:v>0.19159119999999999</c:v>
                </c:pt>
                <c:pt idx="3">
                  <c:v>0.20028723000000001</c:v>
                </c:pt>
                <c:pt idx="4">
                  <c:v>0.29003838999999998</c:v>
                </c:pt>
                <c:pt idx="5">
                  <c:v>0.59712244999999997</c:v>
                </c:pt>
                <c:pt idx="6">
                  <c:v>0.80494781999999998</c:v>
                </c:pt>
                <c:pt idx="7">
                  <c:v>0.64282978000000002</c:v>
                </c:pt>
                <c:pt idx="8">
                  <c:v>0.44574646000000001</c:v>
                </c:pt>
                <c:pt idx="9">
                  <c:v>0.50258736999999998</c:v>
                </c:pt>
                <c:pt idx="10">
                  <c:v>0.58283446000000005</c:v>
                </c:pt>
                <c:pt idx="11">
                  <c:v>0.70183793999999999</c:v>
                </c:pt>
                <c:pt idx="12">
                  <c:v>0.67896679999999998</c:v>
                </c:pt>
                <c:pt idx="13">
                  <c:v>0.71348064</c:v>
                </c:pt>
                <c:pt idx="14">
                  <c:v>0.84336951999999998</c:v>
                </c:pt>
                <c:pt idx="15">
                  <c:v>0.9631786</c:v>
                </c:pt>
                <c:pt idx="16">
                  <c:v>1.0983854</c:v>
                </c:pt>
                <c:pt idx="17">
                  <c:v>1.2698627</c:v>
                </c:pt>
                <c:pt idx="18">
                  <c:v>1.3826068300000001</c:v>
                </c:pt>
                <c:pt idx="19">
                  <c:v>1.4358527000000001</c:v>
                </c:pt>
              </c:numCache>
            </c:numRef>
          </c:val>
        </c:ser>
        <c:ser>
          <c:idx val="4"/>
          <c:order val="3"/>
          <c:tx>
            <c:strRef>
              <c:f>Demand!$E$2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rgbClr val="C41230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Demand!$E$3:$E$22</c:f>
              <c:numCache>
                <c:formatCode>_(* #,##0.00_);_(* \(#,##0.00\);_(* "-"??_);_(@_)</c:formatCode>
                <c:ptCount val="20"/>
                <c:pt idx="0">
                  <c:v>15.577999999999999</c:v>
                </c:pt>
                <c:pt idx="1">
                  <c:v>15.680999999999999</c:v>
                </c:pt>
                <c:pt idx="2">
                  <c:v>14.18</c:v>
                </c:pt>
                <c:pt idx="3">
                  <c:v>14.241</c:v>
                </c:pt>
                <c:pt idx="4">
                  <c:v>14.298999999999999</c:v>
                </c:pt>
                <c:pt idx="5">
                  <c:v>14.324999999999999</c:v>
                </c:pt>
                <c:pt idx="6">
                  <c:v>14.34</c:v>
                </c:pt>
                <c:pt idx="7">
                  <c:v>14.375999999999999</c:v>
                </c:pt>
                <c:pt idx="8">
                  <c:v>14.484999999999999</c:v>
                </c:pt>
                <c:pt idx="9">
                  <c:v>14.589</c:v>
                </c:pt>
                <c:pt idx="10">
                  <c:v>14.685</c:v>
                </c:pt>
                <c:pt idx="11">
                  <c:v>14.781000000000001</c:v>
                </c:pt>
                <c:pt idx="12">
                  <c:v>14.875</c:v>
                </c:pt>
                <c:pt idx="13">
                  <c:v>14.964</c:v>
                </c:pt>
                <c:pt idx="14">
                  <c:v>15.061</c:v>
                </c:pt>
                <c:pt idx="15">
                  <c:v>15.17</c:v>
                </c:pt>
                <c:pt idx="16">
                  <c:v>15.288</c:v>
                </c:pt>
                <c:pt idx="17">
                  <c:v>15.404999999999999</c:v>
                </c:pt>
                <c:pt idx="18">
                  <c:v>15.522</c:v>
                </c:pt>
                <c:pt idx="19">
                  <c:v>15.638999999999999</c:v>
                </c:pt>
              </c:numCache>
            </c:numRef>
          </c:val>
        </c:ser>
        <c:ser>
          <c:idx val="5"/>
          <c:order val="4"/>
          <c:tx>
            <c:strRef>
              <c:f>Demand!$F$2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rgbClr val="1E4164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Demand!$F$3:$F$22</c:f>
              <c:numCache>
                <c:formatCode>_(* #,##0.00_);_(* \(#,##0.00\);_(* "-"??_);_(@_)</c:formatCode>
                <c:ptCount val="20"/>
                <c:pt idx="0">
                  <c:v>36.933</c:v>
                </c:pt>
                <c:pt idx="1">
                  <c:v>36.877000000000002</c:v>
                </c:pt>
                <c:pt idx="2">
                  <c:v>36.972000010000002</c:v>
                </c:pt>
                <c:pt idx="3">
                  <c:v>37.081000000000003</c:v>
                </c:pt>
                <c:pt idx="4">
                  <c:v>37.183999999999997</c:v>
                </c:pt>
                <c:pt idx="5">
                  <c:v>37.270000009999997</c:v>
                </c:pt>
                <c:pt idx="6">
                  <c:v>37.486000009999998</c:v>
                </c:pt>
                <c:pt idx="7">
                  <c:v>37.79900001</c:v>
                </c:pt>
                <c:pt idx="8">
                  <c:v>38.191000000000003</c:v>
                </c:pt>
                <c:pt idx="9">
                  <c:v>38.594000010000002</c:v>
                </c:pt>
                <c:pt idx="10">
                  <c:v>38.984999999999999</c:v>
                </c:pt>
                <c:pt idx="11">
                  <c:v>39.392000000000003</c:v>
                </c:pt>
                <c:pt idx="12">
                  <c:v>39.802999999999997</c:v>
                </c:pt>
                <c:pt idx="13">
                  <c:v>40.225999999999999</c:v>
                </c:pt>
                <c:pt idx="14">
                  <c:v>40.664999999999999</c:v>
                </c:pt>
                <c:pt idx="15">
                  <c:v>41.11</c:v>
                </c:pt>
                <c:pt idx="16">
                  <c:v>41.569000010000003</c:v>
                </c:pt>
                <c:pt idx="17">
                  <c:v>42.042999999999999</c:v>
                </c:pt>
                <c:pt idx="18">
                  <c:v>42.517000000000003</c:v>
                </c:pt>
                <c:pt idx="19">
                  <c:v>42.990000010000003</c:v>
                </c:pt>
              </c:numCache>
            </c:numRef>
          </c:val>
        </c:ser>
        <c:ser>
          <c:idx val="6"/>
          <c:order val="5"/>
          <c:tx>
            <c:strRef>
              <c:f>Demand!$G$2</c:f>
              <c:strCache>
                <c:ptCount val="1"/>
                <c:pt idx="0">
                  <c:v>Canberra</c:v>
                </c:pt>
              </c:strCache>
            </c:strRef>
          </c:tx>
          <c:spPr>
            <a:solidFill>
              <a:srgbClr val="94867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Demand!$G$3:$G$22</c:f>
              <c:numCache>
                <c:formatCode>_(* #,##0.00_);_(* \(#,##0.00\);_(* "-"??_);_(@_)</c:formatCode>
                <c:ptCount val="20"/>
                <c:pt idx="0">
                  <c:v>8.5980000000000008</c:v>
                </c:pt>
                <c:pt idx="1">
                  <c:v>8.6739999999999995</c:v>
                </c:pt>
                <c:pt idx="2">
                  <c:v>8.6820000000000004</c:v>
                </c:pt>
                <c:pt idx="3">
                  <c:v>8.65</c:v>
                </c:pt>
                <c:pt idx="4">
                  <c:v>8.5760000000000005</c:v>
                </c:pt>
                <c:pt idx="5">
                  <c:v>8.48</c:v>
                </c:pt>
                <c:pt idx="6">
                  <c:v>8.4489999999999998</c:v>
                </c:pt>
                <c:pt idx="7">
                  <c:v>8.4930000000000003</c:v>
                </c:pt>
                <c:pt idx="8">
                  <c:v>8.5869999999999997</c:v>
                </c:pt>
                <c:pt idx="9">
                  <c:v>8.6850000000000005</c:v>
                </c:pt>
                <c:pt idx="10">
                  <c:v>8.7829999999999995</c:v>
                </c:pt>
                <c:pt idx="11">
                  <c:v>8.8780000000000001</c:v>
                </c:pt>
                <c:pt idx="12">
                  <c:v>8.968</c:v>
                </c:pt>
                <c:pt idx="13">
                  <c:v>9.0579999999999998</c:v>
                </c:pt>
                <c:pt idx="14">
                  <c:v>9.1549999999999994</c:v>
                </c:pt>
                <c:pt idx="15">
                  <c:v>9.2579999999999991</c:v>
                </c:pt>
                <c:pt idx="16">
                  <c:v>9.3699999999999992</c:v>
                </c:pt>
                <c:pt idx="17">
                  <c:v>9.4860000000000007</c:v>
                </c:pt>
                <c:pt idx="18">
                  <c:v>9.6010000000000009</c:v>
                </c:pt>
                <c:pt idx="19">
                  <c:v>9.7110000000000003</c:v>
                </c:pt>
              </c:numCache>
            </c:numRef>
          </c:val>
        </c:ser>
        <c:ser>
          <c:idx val="7"/>
          <c:order val="6"/>
          <c:tx>
            <c:strRef>
              <c:f>Demand!$H$2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Demand!$H$3:$H$22</c:f>
              <c:numCache>
                <c:formatCode>_(* #,##0.00_);_(* \(#,##0.00\);_(* "-"??_);_(@_)</c:formatCode>
                <c:ptCount val="20"/>
                <c:pt idx="0">
                  <c:v>28.03485375</c:v>
                </c:pt>
                <c:pt idx="1">
                  <c:v>18.120163439999999</c:v>
                </c:pt>
                <c:pt idx="2">
                  <c:v>9.4882885800000007</c:v>
                </c:pt>
                <c:pt idx="3">
                  <c:v>9.5988148599999992</c:v>
                </c:pt>
                <c:pt idx="4">
                  <c:v>11.91872693</c:v>
                </c:pt>
                <c:pt idx="5">
                  <c:v>16.319869820000001</c:v>
                </c:pt>
                <c:pt idx="6">
                  <c:v>19.36221767</c:v>
                </c:pt>
                <c:pt idx="7">
                  <c:v>19.937055139999998</c:v>
                </c:pt>
                <c:pt idx="8">
                  <c:v>19.563280930000001</c:v>
                </c:pt>
                <c:pt idx="9">
                  <c:v>20.958957340000001</c:v>
                </c:pt>
                <c:pt idx="10">
                  <c:v>22.081693909999998</c:v>
                </c:pt>
                <c:pt idx="11">
                  <c:v>22.71540078</c:v>
                </c:pt>
                <c:pt idx="12">
                  <c:v>22.258624229999999</c:v>
                </c:pt>
                <c:pt idx="13">
                  <c:v>22.447919890000001</c:v>
                </c:pt>
                <c:pt idx="14">
                  <c:v>23.556285119999998</c:v>
                </c:pt>
                <c:pt idx="15">
                  <c:v>24.339296180000002</c:v>
                </c:pt>
                <c:pt idx="16">
                  <c:v>25.528386250000001</c:v>
                </c:pt>
                <c:pt idx="17">
                  <c:v>26.9398233</c:v>
                </c:pt>
                <c:pt idx="18">
                  <c:v>27.85240641</c:v>
                </c:pt>
                <c:pt idx="19">
                  <c:v>28.286750210000001</c:v>
                </c:pt>
              </c:numCache>
            </c:numRef>
          </c:val>
        </c:ser>
        <c:ser>
          <c:idx val="8"/>
          <c:order val="7"/>
          <c:tx>
            <c:strRef>
              <c:f>Demand!$I$2</c:f>
              <c:strCache>
                <c:ptCount val="1"/>
                <c:pt idx="0">
                  <c:v>G LNG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Demand!$I$3:$I$22</c:f>
              <c:numCache>
                <c:formatCode>_(* #,##0.00_);_(* \(#,##0.00\);_(* "-"??_);_(@_)</c:formatCode>
                <c:ptCount val="20"/>
                <c:pt idx="0">
                  <c:v>305.17846538999999</c:v>
                </c:pt>
                <c:pt idx="1">
                  <c:v>389.23471970999998</c:v>
                </c:pt>
                <c:pt idx="2">
                  <c:v>431.48584477999998</c:v>
                </c:pt>
                <c:pt idx="3">
                  <c:v>440.17431497000001</c:v>
                </c:pt>
                <c:pt idx="4">
                  <c:v>441.35310157999999</c:v>
                </c:pt>
                <c:pt idx="5">
                  <c:v>438.62975418000002</c:v>
                </c:pt>
                <c:pt idx="6">
                  <c:v>438.62975418000002</c:v>
                </c:pt>
                <c:pt idx="7">
                  <c:v>438.27871777000001</c:v>
                </c:pt>
                <c:pt idx="8">
                  <c:v>439.45231092</c:v>
                </c:pt>
                <c:pt idx="9">
                  <c:v>437.57087421</c:v>
                </c:pt>
                <c:pt idx="10">
                  <c:v>435.47042532</c:v>
                </c:pt>
                <c:pt idx="11">
                  <c:v>435.47042532</c:v>
                </c:pt>
                <c:pt idx="12">
                  <c:v>436.63632452000002</c:v>
                </c:pt>
                <c:pt idx="13">
                  <c:v>435.47042532</c:v>
                </c:pt>
                <c:pt idx="14">
                  <c:v>434.50067962000003</c:v>
                </c:pt>
                <c:pt idx="15">
                  <c:v>431.62306503000002</c:v>
                </c:pt>
                <c:pt idx="16">
                  <c:v>432.77842356000002</c:v>
                </c:pt>
                <c:pt idx="17">
                  <c:v>431.62306503000002</c:v>
                </c:pt>
                <c:pt idx="18">
                  <c:v>431.62306503000002</c:v>
                </c:pt>
                <c:pt idx="19">
                  <c:v>431.62306503000002</c:v>
                </c:pt>
              </c:numCache>
            </c:numRef>
          </c:val>
        </c:ser>
        <c:ser>
          <c:idx val="9"/>
          <c:order val="8"/>
          <c:tx>
            <c:strRef>
              <c:f>Demand!$J$2</c:f>
              <c:strCache>
                <c:ptCount val="1"/>
                <c:pt idx="0">
                  <c:v>Gippsland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Demand!$J$3:$J$22</c:f>
              <c:numCache>
                <c:formatCode>_(* #,##0.00_);_(* \(#,##0.00\);_(* "-"??_);_(@_)</c:formatCode>
                <c:ptCount val="20"/>
                <c:pt idx="0">
                  <c:v>0.61466290000000001</c:v>
                </c:pt>
                <c:pt idx="1">
                  <c:v>0.65299788000000003</c:v>
                </c:pt>
                <c:pt idx="2">
                  <c:v>0.74526270999999999</c:v>
                </c:pt>
                <c:pt idx="3">
                  <c:v>0.71417512000000005</c:v>
                </c:pt>
                <c:pt idx="4">
                  <c:v>0.71650793000000002</c:v>
                </c:pt>
                <c:pt idx="5">
                  <c:v>0.76171467999999998</c:v>
                </c:pt>
                <c:pt idx="6">
                  <c:v>0.87539237000000003</c:v>
                </c:pt>
                <c:pt idx="7">
                  <c:v>1.3817810500000001</c:v>
                </c:pt>
                <c:pt idx="8">
                  <c:v>1.6188459100000001</c:v>
                </c:pt>
                <c:pt idx="9">
                  <c:v>2.18740683</c:v>
                </c:pt>
                <c:pt idx="10">
                  <c:v>2.27326045</c:v>
                </c:pt>
                <c:pt idx="11">
                  <c:v>2.5218933200000002</c:v>
                </c:pt>
                <c:pt idx="12">
                  <c:v>3.5687416600000001</c:v>
                </c:pt>
                <c:pt idx="13">
                  <c:v>4.5512987100000002</c:v>
                </c:pt>
                <c:pt idx="14">
                  <c:v>6.6142760599999999</c:v>
                </c:pt>
                <c:pt idx="15">
                  <c:v>6.28042444</c:v>
                </c:pt>
                <c:pt idx="16">
                  <c:v>6.9626129900000002</c:v>
                </c:pt>
                <c:pt idx="17">
                  <c:v>8.2216691900000001</c:v>
                </c:pt>
                <c:pt idx="18">
                  <c:v>10.97302919</c:v>
                </c:pt>
                <c:pt idx="19">
                  <c:v>9.7047298600000005</c:v>
                </c:pt>
              </c:numCache>
            </c:numRef>
          </c:val>
        </c:ser>
        <c:ser>
          <c:idx val="10"/>
          <c:order val="9"/>
          <c:tx>
            <c:strRef>
              <c:f>Demand!$K$2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Demand!$K$3:$K$22</c:f>
              <c:numCache>
                <c:formatCode>_(* #,##0.00_);_(* \(#,##0.00\);_(* "-"??_);_(@_)</c:formatCode>
                <c:ptCount val="20"/>
                <c:pt idx="0">
                  <c:v>50.690939999999998</c:v>
                </c:pt>
                <c:pt idx="1">
                  <c:v>50.742040000000003</c:v>
                </c:pt>
                <c:pt idx="2">
                  <c:v>50.888629999999999</c:v>
                </c:pt>
                <c:pt idx="3">
                  <c:v>51.842849999999999</c:v>
                </c:pt>
                <c:pt idx="4">
                  <c:v>52.12556</c:v>
                </c:pt>
                <c:pt idx="5">
                  <c:v>52.365499999999997</c:v>
                </c:pt>
                <c:pt idx="6">
                  <c:v>52.736379999999997</c:v>
                </c:pt>
                <c:pt idx="7">
                  <c:v>53.12079</c:v>
                </c:pt>
                <c:pt idx="8">
                  <c:v>53.506480000000003</c:v>
                </c:pt>
                <c:pt idx="9">
                  <c:v>53.91263</c:v>
                </c:pt>
                <c:pt idx="10">
                  <c:v>54.33934</c:v>
                </c:pt>
                <c:pt idx="11">
                  <c:v>54.775120000000001</c:v>
                </c:pt>
                <c:pt idx="12">
                  <c:v>55.201169999999998</c:v>
                </c:pt>
                <c:pt idx="13">
                  <c:v>55.644970000000001</c:v>
                </c:pt>
                <c:pt idx="14">
                  <c:v>56.099359999999997</c:v>
                </c:pt>
                <c:pt idx="15">
                  <c:v>56.595869999999998</c:v>
                </c:pt>
                <c:pt idx="16">
                  <c:v>57.090130000000002</c:v>
                </c:pt>
                <c:pt idx="17">
                  <c:v>57.588320000000003</c:v>
                </c:pt>
                <c:pt idx="18">
                  <c:v>58.107970000000002</c:v>
                </c:pt>
                <c:pt idx="19">
                  <c:v>58.624310000000001</c:v>
                </c:pt>
              </c:numCache>
            </c:numRef>
          </c:val>
        </c:ser>
        <c:ser>
          <c:idx val="11"/>
          <c:order val="10"/>
          <c:tx>
            <c:strRef>
              <c:f>Demand!$L$2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Demand!$L$3:$L$22</c:f>
              <c:numCache>
                <c:formatCode>_(* #,##0.00_);_(* \(#,##0.00\);_(* "-"??_);_(@_)</c:formatCode>
                <c:ptCount val="20"/>
                <c:pt idx="0">
                  <c:v>13.94138031</c:v>
                </c:pt>
                <c:pt idx="1">
                  <c:v>14.09546233</c:v>
                </c:pt>
                <c:pt idx="2">
                  <c:v>14.28131278</c:v>
                </c:pt>
                <c:pt idx="3">
                  <c:v>14.14755937</c:v>
                </c:pt>
                <c:pt idx="4">
                  <c:v>14.09896713</c:v>
                </c:pt>
                <c:pt idx="5">
                  <c:v>14.101245029999999</c:v>
                </c:pt>
                <c:pt idx="6">
                  <c:v>14.14152226</c:v>
                </c:pt>
                <c:pt idx="7">
                  <c:v>14.33632749</c:v>
                </c:pt>
                <c:pt idx="8">
                  <c:v>14.40547426</c:v>
                </c:pt>
                <c:pt idx="9">
                  <c:v>14.379012250000001</c:v>
                </c:pt>
                <c:pt idx="10">
                  <c:v>14.37742969</c:v>
                </c:pt>
                <c:pt idx="11">
                  <c:v>14.39643478</c:v>
                </c:pt>
                <c:pt idx="12">
                  <c:v>14.332342799999999</c:v>
                </c:pt>
                <c:pt idx="13">
                  <c:v>14.36117076</c:v>
                </c:pt>
                <c:pt idx="14">
                  <c:v>14.415772779999999</c:v>
                </c:pt>
                <c:pt idx="15">
                  <c:v>14.40636437</c:v>
                </c:pt>
                <c:pt idx="16">
                  <c:v>14.453809120000001</c:v>
                </c:pt>
                <c:pt idx="17">
                  <c:v>14.47471664</c:v>
                </c:pt>
                <c:pt idx="18">
                  <c:v>14.58345514</c:v>
                </c:pt>
                <c:pt idx="19">
                  <c:v>14.63328519</c:v>
                </c:pt>
              </c:numCache>
            </c:numRef>
          </c:val>
        </c:ser>
        <c:ser>
          <c:idx val="13"/>
          <c:order val="11"/>
          <c:tx>
            <c:strRef>
              <c:f>Demand!$M$2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Demand!$M$3:$M$22</c:f>
              <c:numCache>
                <c:formatCode>_(* #,##0.00_);_(* \(#,##0.00\);_(* "-"??_);_(@_)</c:formatCode>
                <c:ptCount val="20"/>
                <c:pt idx="0">
                  <c:v>19.47841038</c:v>
                </c:pt>
                <c:pt idx="1">
                  <c:v>14.290648620000001</c:v>
                </c:pt>
                <c:pt idx="2">
                  <c:v>14.00593273</c:v>
                </c:pt>
                <c:pt idx="3">
                  <c:v>13.897903940000001</c:v>
                </c:pt>
                <c:pt idx="4">
                  <c:v>13.863618049999999</c:v>
                </c:pt>
                <c:pt idx="5">
                  <c:v>13.59308014</c:v>
                </c:pt>
                <c:pt idx="6">
                  <c:v>14.47429299</c:v>
                </c:pt>
                <c:pt idx="7">
                  <c:v>14.093860899999999</c:v>
                </c:pt>
                <c:pt idx="8">
                  <c:v>13.99712961</c:v>
                </c:pt>
                <c:pt idx="9">
                  <c:v>14.056706220000001</c:v>
                </c:pt>
                <c:pt idx="10">
                  <c:v>14.60418456</c:v>
                </c:pt>
                <c:pt idx="11">
                  <c:v>15.54528569</c:v>
                </c:pt>
                <c:pt idx="12">
                  <c:v>15.54897325</c:v>
                </c:pt>
                <c:pt idx="13">
                  <c:v>15.295752269999999</c:v>
                </c:pt>
                <c:pt idx="14">
                  <c:v>14.849777619999999</c:v>
                </c:pt>
                <c:pt idx="15">
                  <c:v>14.6577777</c:v>
                </c:pt>
                <c:pt idx="16">
                  <c:v>14.842650600000001</c:v>
                </c:pt>
                <c:pt idx="17">
                  <c:v>16.419305479999998</c:v>
                </c:pt>
                <c:pt idx="18">
                  <c:v>16.661758330000001</c:v>
                </c:pt>
                <c:pt idx="19">
                  <c:v>15.33500521</c:v>
                </c:pt>
              </c:numCache>
            </c:numRef>
          </c:val>
        </c:ser>
        <c:ser>
          <c:idx val="14"/>
          <c:order val="12"/>
          <c:tx>
            <c:strRef>
              <c:f>Demand!$N$2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Demand!$N$3:$N$22</c:f>
              <c:numCache>
                <c:formatCode>_(* #,##0.00_);_(* \(#,##0.00\);_(* "-"??_);_(@_)</c:formatCode>
                <c:ptCount val="20"/>
                <c:pt idx="0">
                  <c:v>35.17204864</c:v>
                </c:pt>
                <c:pt idx="1">
                  <c:v>23.224344519999999</c:v>
                </c:pt>
                <c:pt idx="2">
                  <c:v>20.159163110000001</c:v>
                </c:pt>
                <c:pt idx="3">
                  <c:v>20.382252099999999</c:v>
                </c:pt>
                <c:pt idx="4">
                  <c:v>21.551682970000002</c:v>
                </c:pt>
                <c:pt idx="5">
                  <c:v>25.64059812</c:v>
                </c:pt>
                <c:pt idx="6">
                  <c:v>29.943045550000001</c:v>
                </c:pt>
                <c:pt idx="7">
                  <c:v>30.14221637</c:v>
                </c:pt>
                <c:pt idx="8">
                  <c:v>26.513452210000001</c:v>
                </c:pt>
                <c:pt idx="9">
                  <c:v>28.64510546</c:v>
                </c:pt>
                <c:pt idx="10">
                  <c:v>31.021174609999999</c:v>
                </c:pt>
                <c:pt idx="11">
                  <c:v>33.801293889999997</c:v>
                </c:pt>
                <c:pt idx="12">
                  <c:v>33.62405468</c:v>
                </c:pt>
                <c:pt idx="13">
                  <c:v>34.30771876</c:v>
                </c:pt>
                <c:pt idx="14">
                  <c:v>38.235700440000002</c:v>
                </c:pt>
                <c:pt idx="15">
                  <c:v>41.658631659999998</c:v>
                </c:pt>
                <c:pt idx="16">
                  <c:v>46.408757350000002</c:v>
                </c:pt>
                <c:pt idx="17">
                  <c:v>52.836065849999997</c:v>
                </c:pt>
                <c:pt idx="18">
                  <c:v>57.197942480000002</c:v>
                </c:pt>
                <c:pt idx="19">
                  <c:v>59.163558430000002</c:v>
                </c:pt>
              </c:numCache>
            </c:numRef>
          </c:val>
        </c:ser>
        <c:ser>
          <c:idx val="15"/>
          <c:order val="13"/>
          <c:tx>
            <c:strRef>
              <c:f>Demand!$O$2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Demand!$O$3:$O$22</c:f>
              <c:numCache>
                <c:formatCode>_(* #,##0.00_);_(* \(#,##0.00\);_(* "-"??_);_(@_)</c:formatCode>
                <c:ptCount val="20"/>
                <c:pt idx="0">
                  <c:v>160.37848246999999</c:v>
                </c:pt>
                <c:pt idx="1">
                  <c:v>160.72145147000001</c:v>
                </c:pt>
                <c:pt idx="2">
                  <c:v>159.01807887999999</c:v>
                </c:pt>
                <c:pt idx="3">
                  <c:v>158.79675319</c:v>
                </c:pt>
                <c:pt idx="4">
                  <c:v>158.64793015999999</c:v>
                </c:pt>
                <c:pt idx="5">
                  <c:v>158.37362504000001</c:v>
                </c:pt>
                <c:pt idx="6">
                  <c:v>157.65272336000001</c:v>
                </c:pt>
                <c:pt idx="7">
                  <c:v>158.34189334000001</c:v>
                </c:pt>
                <c:pt idx="8">
                  <c:v>159.60420490000001</c:v>
                </c:pt>
                <c:pt idx="9">
                  <c:v>161.08693374000001</c:v>
                </c:pt>
                <c:pt idx="10">
                  <c:v>161.52749279</c:v>
                </c:pt>
                <c:pt idx="11">
                  <c:v>162.08839420000001</c:v>
                </c:pt>
                <c:pt idx="12">
                  <c:v>162.35979709</c:v>
                </c:pt>
                <c:pt idx="13">
                  <c:v>163.56398005</c:v>
                </c:pt>
                <c:pt idx="14">
                  <c:v>164.86646604000001</c:v>
                </c:pt>
                <c:pt idx="15">
                  <c:v>165.43181772</c:v>
                </c:pt>
                <c:pt idx="16">
                  <c:v>166.72948901999999</c:v>
                </c:pt>
                <c:pt idx="17">
                  <c:v>168.4741209</c:v>
                </c:pt>
                <c:pt idx="18">
                  <c:v>172.27350292</c:v>
                </c:pt>
                <c:pt idx="19">
                  <c:v>172.55333536000001</c:v>
                </c:pt>
              </c:numCache>
            </c:numRef>
          </c:val>
        </c:ser>
        <c:ser>
          <c:idx val="16"/>
          <c:order val="14"/>
          <c:tx>
            <c:strRef>
              <c:f>Demand!$P$2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Demand!$P$3:$P$22</c:f>
              <c:numCache>
                <c:formatCode>_(* #,##0.00_);_(* \(#,##0.00\);_(* "-"??_);_(@_)</c:formatCode>
                <c:ptCount val="20"/>
                <c:pt idx="0">
                  <c:v>6.45</c:v>
                </c:pt>
                <c:pt idx="1">
                  <c:v>6.4429999999999996</c:v>
                </c:pt>
                <c:pt idx="2">
                  <c:v>6.444</c:v>
                </c:pt>
                <c:pt idx="3">
                  <c:v>6.4550000000000001</c:v>
                </c:pt>
                <c:pt idx="4">
                  <c:v>6.6420000000000003</c:v>
                </c:pt>
                <c:pt idx="5">
                  <c:v>6.8230000000000004</c:v>
                </c:pt>
                <c:pt idx="6">
                  <c:v>7.0110000000000001</c:v>
                </c:pt>
                <c:pt idx="7">
                  <c:v>7.0460000000000003</c:v>
                </c:pt>
                <c:pt idx="8">
                  <c:v>7.0839999999999996</c:v>
                </c:pt>
                <c:pt idx="9">
                  <c:v>7.1219999999999999</c:v>
                </c:pt>
                <c:pt idx="10">
                  <c:v>7.1589999999999998</c:v>
                </c:pt>
                <c:pt idx="11">
                  <c:v>7.1989999999999998</c:v>
                </c:pt>
                <c:pt idx="12">
                  <c:v>7.24</c:v>
                </c:pt>
                <c:pt idx="13">
                  <c:v>7.282</c:v>
                </c:pt>
                <c:pt idx="14">
                  <c:v>7.327</c:v>
                </c:pt>
                <c:pt idx="15">
                  <c:v>7.3730000000000002</c:v>
                </c:pt>
                <c:pt idx="16">
                  <c:v>7.4219999999999997</c:v>
                </c:pt>
                <c:pt idx="17">
                  <c:v>7.4720000000000004</c:v>
                </c:pt>
                <c:pt idx="18">
                  <c:v>7.5389999999999997</c:v>
                </c:pt>
                <c:pt idx="19">
                  <c:v>7.6059999999999999</c:v>
                </c:pt>
              </c:numCache>
            </c:numRef>
          </c:val>
        </c:ser>
        <c:ser>
          <c:idx val="17"/>
          <c:order val="15"/>
          <c:tx>
            <c:strRef>
              <c:f>Demand!$Q$2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Demand!$Q$3:$Q$22</c:f>
              <c:numCache>
                <c:formatCode>_(* #,##0.00_);_(* \(#,##0.00\);_(* "-"??_);_(@_)</c:formatCode>
                <c:ptCount val="20"/>
                <c:pt idx="0">
                  <c:v>29.763999999999999</c:v>
                </c:pt>
                <c:pt idx="1">
                  <c:v>29.052</c:v>
                </c:pt>
                <c:pt idx="2">
                  <c:v>29.367999999999999</c:v>
                </c:pt>
                <c:pt idx="3">
                  <c:v>29.61</c:v>
                </c:pt>
                <c:pt idx="4">
                  <c:v>35.477826120000003</c:v>
                </c:pt>
                <c:pt idx="5">
                  <c:v>35.423999999999999</c:v>
                </c:pt>
                <c:pt idx="6">
                  <c:v>32.911000000000001</c:v>
                </c:pt>
                <c:pt idx="7">
                  <c:v>33.176000000000002</c:v>
                </c:pt>
                <c:pt idx="8">
                  <c:v>32.959000000000003</c:v>
                </c:pt>
                <c:pt idx="9">
                  <c:v>33.262</c:v>
                </c:pt>
                <c:pt idx="10">
                  <c:v>33.545999999999999</c:v>
                </c:pt>
                <c:pt idx="11">
                  <c:v>33.856000000000002</c:v>
                </c:pt>
                <c:pt idx="12">
                  <c:v>34.162999999999997</c:v>
                </c:pt>
                <c:pt idx="13">
                  <c:v>34.465000000000003</c:v>
                </c:pt>
                <c:pt idx="14">
                  <c:v>34.781999999999996</c:v>
                </c:pt>
                <c:pt idx="15">
                  <c:v>35.101999999999997</c:v>
                </c:pt>
                <c:pt idx="16">
                  <c:v>35.436999999999998</c:v>
                </c:pt>
                <c:pt idx="17">
                  <c:v>35.783999999999999</c:v>
                </c:pt>
                <c:pt idx="18">
                  <c:v>36.131999999999998</c:v>
                </c:pt>
                <c:pt idx="19">
                  <c:v>36.482999999999997</c:v>
                </c:pt>
              </c:numCache>
            </c:numRef>
          </c:val>
        </c:ser>
        <c:ser>
          <c:idx val="18"/>
          <c:order val="16"/>
          <c:tx>
            <c:strRef>
              <c:f>Demand!$R$2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Demand!$R$3:$R$22</c:f>
              <c:numCache>
                <c:formatCode>_(* #,##0.00_);_(* \(#,##0.00\);_(* "-"??_);_(@_)</c:formatCode>
                <c:ptCount val="20"/>
                <c:pt idx="0">
                  <c:v>2.6699539099999998</c:v>
                </c:pt>
                <c:pt idx="1">
                  <c:v>2.6899026899999998</c:v>
                </c:pt>
                <c:pt idx="2">
                  <c:v>2.74610903</c:v>
                </c:pt>
                <c:pt idx="3">
                  <c:v>2.5889440000000001</c:v>
                </c:pt>
                <c:pt idx="4">
                  <c:v>2.5586211300000001</c:v>
                </c:pt>
                <c:pt idx="5">
                  <c:v>2.5714642699999999</c:v>
                </c:pt>
                <c:pt idx="6">
                  <c:v>2.5922794100000002</c:v>
                </c:pt>
                <c:pt idx="7">
                  <c:v>2.6774770700000001</c:v>
                </c:pt>
                <c:pt idx="8">
                  <c:v>2.68783686</c:v>
                </c:pt>
                <c:pt idx="9">
                  <c:v>2.6175773599999999</c:v>
                </c:pt>
                <c:pt idx="10">
                  <c:v>2.65354812</c:v>
                </c:pt>
                <c:pt idx="11">
                  <c:v>2.6471180599999999</c:v>
                </c:pt>
                <c:pt idx="12">
                  <c:v>2.5652959599999998</c:v>
                </c:pt>
                <c:pt idx="13">
                  <c:v>2.55915472</c:v>
                </c:pt>
                <c:pt idx="14">
                  <c:v>2.5428580900000002</c:v>
                </c:pt>
                <c:pt idx="15">
                  <c:v>2.5277671499999999</c:v>
                </c:pt>
                <c:pt idx="16">
                  <c:v>2.5422968799999999</c:v>
                </c:pt>
                <c:pt idx="17">
                  <c:v>2.5476397300000002</c:v>
                </c:pt>
                <c:pt idx="18">
                  <c:v>2.5887019599999999</c:v>
                </c:pt>
                <c:pt idx="19">
                  <c:v>2.6032685</c:v>
                </c:pt>
              </c:numCache>
            </c:numRef>
          </c:val>
        </c:ser>
        <c:ser>
          <c:idx val="19"/>
          <c:order val="17"/>
          <c:tx>
            <c:strRef>
              <c:f>Demand!$S$2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Demand!$S$3:$S$22</c:f>
              <c:numCache>
                <c:formatCode>_(* #,##0.00_);_(* \(#,##0.00\);_(* "-"??_);_(@_)</c:formatCode>
                <c:ptCount val="20"/>
                <c:pt idx="0">
                  <c:v>42.031567899999999</c:v>
                </c:pt>
                <c:pt idx="1">
                  <c:v>40.09595968</c:v>
                </c:pt>
                <c:pt idx="2">
                  <c:v>39.167656559999998</c:v>
                </c:pt>
                <c:pt idx="3">
                  <c:v>40.398940179999997</c:v>
                </c:pt>
                <c:pt idx="4">
                  <c:v>39.667852549999999</c:v>
                </c:pt>
                <c:pt idx="5">
                  <c:v>40.542805370000004</c:v>
                </c:pt>
                <c:pt idx="6">
                  <c:v>40.112853229999999</c:v>
                </c:pt>
                <c:pt idx="7">
                  <c:v>40.010251969999999</c:v>
                </c:pt>
                <c:pt idx="8">
                  <c:v>40.738082589999998</c:v>
                </c:pt>
                <c:pt idx="9">
                  <c:v>40.475478449999997</c:v>
                </c:pt>
                <c:pt idx="10">
                  <c:v>40.683655109999997</c:v>
                </c:pt>
                <c:pt idx="11">
                  <c:v>41.380933419999998</c:v>
                </c:pt>
                <c:pt idx="12">
                  <c:v>41.191121920000001</c:v>
                </c:pt>
                <c:pt idx="13">
                  <c:v>41.492365710000001</c:v>
                </c:pt>
                <c:pt idx="14">
                  <c:v>41.400784270000003</c:v>
                </c:pt>
                <c:pt idx="15">
                  <c:v>42.040303299999998</c:v>
                </c:pt>
                <c:pt idx="16">
                  <c:v>41.906161439999998</c:v>
                </c:pt>
                <c:pt idx="17">
                  <c:v>42.596845829999999</c:v>
                </c:pt>
                <c:pt idx="18">
                  <c:v>42.383200330000001</c:v>
                </c:pt>
                <c:pt idx="19">
                  <c:v>42.459636529999997</c:v>
                </c:pt>
              </c:numCache>
            </c:numRef>
          </c:val>
        </c:ser>
        <c:ser>
          <c:idx val="20"/>
          <c:order val="18"/>
          <c:tx>
            <c:strRef>
              <c:f>Demand!$T$2</c:f>
              <c:strCache>
                <c:ptCount val="1"/>
                <c:pt idx="0">
                  <c:v>QC LNG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Demand!$T$3:$T$22</c:f>
              <c:numCache>
                <c:formatCode>_(* #,##0.00_);_(* \(#,##0.00\);_(* "-"??_);_(@_)</c:formatCode>
                <c:ptCount val="20"/>
                <c:pt idx="0">
                  <c:v>474.03371813000001</c:v>
                </c:pt>
                <c:pt idx="1">
                  <c:v>482.50162571999999</c:v>
                </c:pt>
                <c:pt idx="2">
                  <c:v>482.50162571999999</c:v>
                </c:pt>
                <c:pt idx="3">
                  <c:v>482.50162556999999</c:v>
                </c:pt>
                <c:pt idx="4">
                  <c:v>483.79301758000003</c:v>
                </c:pt>
                <c:pt idx="5">
                  <c:v>482.47407996999999</c:v>
                </c:pt>
                <c:pt idx="6">
                  <c:v>482.43017502999999</c:v>
                </c:pt>
                <c:pt idx="7">
                  <c:v>482.38627007999997</c:v>
                </c:pt>
                <c:pt idx="8">
                  <c:v>483.63336643000002</c:v>
                </c:pt>
                <c:pt idx="9">
                  <c:v>482.29846058999999</c:v>
                </c:pt>
                <c:pt idx="10">
                  <c:v>482.25455563999998</c:v>
                </c:pt>
                <c:pt idx="11">
                  <c:v>482.21065074000001</c:v>
                </c:pt>
                <c:pt idx="12">
                  <c:v>483.45726572000001</c:v>
                </c:pt>
                <c:pt idx="13">
                  <c:v>482.12284103000002</c:v>
                </c:pt>
                <c:pt idx="14">
                  <c:v>482.07893608000001</c:v>
                </c:pt>
                <c:pt idx="15">
                  <c:v>482.03503131000002</c:v>
                </c:pt>
                <c:pt idx="16">
                  <c:v>483.28116513999998</c:v>
                </c:pt>
                <c:pt idx="17">
                  <c:v>481.94722164000001</c:v>
                </c:pt>
                <c:pt idx="18">
                  <c:v>481.9033167</c:v>
                </c:pt>
                <c:pt idx="19">
                  <c:v>481.45297477999998</c:v>
                </c:pt>
              </c:numCache>
            </c:numRef>
          </c:val>
        </c:ser>
        <c:ser>
          <c:idx val="21"/>
          <c:order val="19"/>
          <c:tx>
            <c:strRef>
              <c:f>Demand!$U$2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Demand!$U$3:$U$22</c:f>
              <c:numCache>
                <c:formatCode>_(* #,##0.00_);_(* \(#,##0.00\);_(* "-"??_);_(@_)</c:formatCode>
                <c:ptCount val="20"/>
                <c:pt idx="0">
                  <c:v>96.363475500000007</c:v>
                </c:pt>
                <c:pt idx="1">
                  <c:v>97.568384120000005</c:v>
                </c:pt>
                <c:pt idx="2">
                  <c:v>93.027792730000002</c:v>
                </c:pt>
                <c:pt idx="3">
                  <c:v>89.158069929999996</c:v>
                </c:pt>
                <c:pt idx="4">
                  <c:v>89.03810876</c:v>
                </c:pt>
                <c:pt idx="5">
                  <c:v>89.113926050000003</c:v>
                </c:pt>
                <c:pt idx="6">
                  <c:v>91.451195470000002</c:v>
                </c:pt>
                <c:pt idx="7">
                  <c:v>98.095110120000001</c:v>
                </c:pt>
                <c:pt idx="8">
                  <c:v>101.48296768</c:v>
                </c:pt>
                <c:pt idx="9">
                  <c:v>110.48185755999999</c:v>
                </c:pt>
                <c:pt idx="10">
                  <c:v>119.89165546</c:v>
                </c:pt>
                <c:pt idx="11">
                  <c:v>126.67243642</c:v>
                </c:pt>
                <c:pt idx="12">
                  <c:v>132.32952305000001</c:v>
                </c:pt>
                <c:pt idx="13">
                  <c:v>139.75309147999999</c:v>
                </c:pt>
                <c:pt idx="14">
                  <c:v>148.85511937999999</c:v>
                </c:pt>
                <c:pt idx="15">
                  <c:v>157.04496488000001</c:v>
                </c:pt>
                <c:pt idx="16">
                  <c:v>166.28816601</c:v>
                </c:pt>
                <c:pt idx="17">
                  <c:v>177.68030354999999</c:v>
                </c:pt>
                <c:pt idx="18">
                  <c:v>190.32633974000001</c:v>
                </c:pt>
                <c:pt idx="19">
                  <c:v>200.73327384000001</c:v>
                </c:pt>
              </c:numCache>
            </c:numRef>
          </c:val>
        </c:ser>
        <c:ser>
          <c:idx val="22"/>
          <c:order val="20"/>
          <c:tx>
            <c:strRef>
              <c:f>Demand!$V$2</c:f>
              <c:strCache>
                <c:ptCount val="1"/>
                <c:pt idx="0">
                  <c:v>Tasmania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Demand!$V$3:$V$22</c:f>
              <c:numCache>
                <c:formatCode>_(* #,##0.00_);_(* \(#,##0.00\);_(* "-"??_);_(@_)</c:formatCode>
                <c:ptCount val="20"/>
                <c:pt idx="0">
                  <c:v>7.0694921099999997</c:v>
                </c:pt>
                <c:pt idx="1">
                  <c:v>7.1790000000000003</c:v>
                </c:pt>
                <c:pt idx="2">
                  <c:v>7.2050000000000001</c:v>
                </c:pt>
                <c:pt idx="3">
                  <c:v>7.2930000000000001</c:v>
                </c:pt>
                <c:pt idx="4">
                  <c:v>7.375</c:v>
                </c:pt>
                <c:pt idx="5">
                  <c:v>7.4530000000000003</c:v>
                </c:pt>
                <c:pt idx="6">
                  <c:v>7.5259999999999998</c:v>
                </c:pt>
                <c:pt idx="7">
                  <c:v>7.5949999999999998</c:v>
                </c:pt>
                <c:pt idx="8">
                  <c:v>7.66</c:v>
                </c:pt>
                <c:pt idx="9">
                  <c:v>7.7210000000000001</c:v>
                </c:pt>
                <c:pt idx="10">
                  <c:v>7.7789999999999999</c:v>
                </c:pt>
                <c:pt idx="11">
                  <c:v>7.8330000000000002</c:v>
                </c:pt>
                <c:pt idx="12">
                  <c:v>7.883</c:v>
                </c:pt>
                <c:pt idx="13">
                  <c:v>7.9290000000000003</c:v>
                </c:pt>
                <c:pt idx="14">
                  <c:v>7.9729999999999999</c:v>
                </c:pt>
                <c:pt idx="15">
                  <c:v>8.02</c:v>
                </c:pt>
                <c:pt idx="16">
                  <c:v>8.0660000000000007</c:v>
                </c:pt>
                <c:pt idx="17">
                  <c:v>8.1110000000000007</c:v>
                </c:pt>
                <c:pt idx="18">
                  <c:v>8.1549999999999994</c:v>
                </c:pt>
                <c:pt idx="19">
                  <c:v>8.1969999999999992</c:v>
                </c:pt>
              </c:numCache>
            </c:numRef>
          </c:val>
        </c:ser>
        <c:ser>
          <c:idx val="23"/>
          <c:order val="21"/>
          <c:tx>
            <c:strRef>
              <c:f>Demand!$W$2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Demand!$W$3:$W$22</c:f>
              <c:numCache>
                <c:formatCode>_(* #,##0.00_);_(* \(#,##0.00\);_(* "-"??_);_(@_)</c:formatCode>
                <c:ptCount val="20"/>
                <c:pt idx="0">
                  <c:v>6.6939931599999998</c:v>
                </c:pt>
                <c:pt idx="1">
                  <c:v>8.3834859700000006</c:v>
                </c:pt>
                <c:pt idx="2">
                  <c:v>11.840843209999999</c:v>
                </c:pt>
                <c:pt idx="3">
                  <c:v>11.90880589</c:v>
                </c:pt>
                <c:pt idx="4">
                  <c:v>13.512908940000001</c:v>
                </c:pt>
                <c:pt idx="5">
                  <c:v>16.817560870000001</c:v>
                </c:pt>
                <c:pt idx="6">
                  <c:v>24.482346969999998</c:v>
                </c:pt>
                <c:pt idx="7">
                  <c:v>38.824825179999998</c:v>
                </c:pt>
                <c:pt idx="8">
                  <c:v>51.199562440000001</c:v>
                </c:pt>
                <c:pt idx="9">
                  <c:v>56.461029269999997</c:v>
                </c:pt>
                <c:pt idx="10">
                  <c:v>57.247987799999997</c:v>
                </c:pt>
                <c:pt idx="11">
                  <c:v>58.081501879999998</c:v>
                </c:pt>
                <c:pt idx="12">
                  <c:v>61.340484910000001</c:v>
                </c:pt>
                <c:pt idx="13">
                  <c:v>65.041237800000005</c:v>
                </c:pt>
                <c:pt idx="14">
                  <c:v>67.043389090000005</c:v>
                </c:pt>
                <c:pt idx="15">
                  <c:v>68.028635600000001</c:v>
                </c:pt>
                <c:pt idx="16">
                  <c:v>69.501015679999995</c:v>
                </c:pt>
                <c:pt idx="17">
                  <c:v>70.923764239999997</c:v>
                </c:pt>
                <c:pt idx="18">
                  <c:v>71.664813609999996</c:v>
                </c:pt>
                <c:pt idx="19">
                  <c:v>71.928796250000005</c:v>
                </c:pt>
              </c:numCache>
            </c:numRef>
          </c:val>
        </c:ser>
        <c:ser>
          <c:idx val="25"/>
          <c:order val="22"/>
          <c:tx>
            <c:strRef>
              <c:f>Demand!$X$2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Demand!$X$3:$X$22</c:f>
              <c:numCache>
                <c:formatCode>_(* #,##0.00_);_(* \(#,##0.00\);_(* "-"??_);_(@_)</c:formatCode>
                <c:ptCount val="20"/>
                <c:pt idx="0">
                  <c:v>0.26367383999999999</c:v>
                </c:pt>
                <c:pt idx="1">
                  <c:v>0.29090186000000001</c:v>
                </c:pt>
                <c:pt idx="2">
                  <c:v>0.37582649000000001</c:v>
                </c:pt>
                <c:pt idx="3">
                  <c:v>0.30494591999999998</c:v>
                </c:pt>
                <c:pt idx="4">
                  <c:v>0.36163092000000002</c:v>
                </c:pt>
                <c:pt idx="5">
                  <c:v>0.49369132999999998</c:v>
                </c:pt>
                <c:pt idx="6">
                  <c:v>1.1906492</c:v>
                </c:pt>
                <c:pt idx="7">
                  <c:v>2.9329156900000002</c:v>
                </c:pt>
                <c:pt idx="8">
                  <c:v>3.1069007399999999</c:v>
                </c:pt>
                <c:pt idx="9">
                  <c:v>2.9839808300000001</c:v>
                </c:pt>
                <c:pt idx="10">
                  <c:v>2.2336118200000001</c:v>
                </c:pt>
                <c:pt idx="11">
                  <c:v>2.0402892600000002</c:v>
                </c:pt>
                <c:pt idx="12">
                  <c:v>1.97114027</c:v>
                </c:pt>
                <c:pt idx="13">
                  <c:v>2.37268246</c:v>
                </c:pt>
                <c:pt idx="14">
                  <c:v>2.5806479800000002</c:v>
                </c:pt>
                <c:pt idx="15">
                  <c:v>2.42715024</c:v>
                </c:pt>
                <c:pt idx="16">
                  <c:v>2.4932970499999998</c:v>
                </c:pt>
                <c:pt idx="17">
                  <c:v>3.0118163299999998</c:v>
                </c:pt>
                <c:pt idx="18">
                  <c:v>3.8418028799999999</c:v>
                </c:pt>
                <c:pt idx="19">
                  <c:v>8.0339191000000003</c:v>
                </c:pt>
              </c:numCache>
            </c:numRef>
          </c:val>
        </c:ser>
        <c:ser>
          <c:idx val="0"/>
          <c:order val="23"/>
          <c:tx>
            <c:strRef>
              <c:f>Demand!$Y$2</c:f>
              <c:strCache>
                <c:ptCount val="1"/>
                <c:pt idx="0">
                  <c:v>Young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Demand!$Y$3:$Y$22</c:f>
              <c:numCache>
                <c:formatCode>_(* #,##0.00_);_(* \(#,##0.00\);_(* "-"??_);_(@_)</c:formatCode>
                <c:ptCount val="20"/>
                <c:pt idx="0">
                  <c:v>12.098000000000001</c:v>
                </c:pt>
                <c:pt idx="1">
                  <c:v>12.196999999999999</c:v>
                </c:pt>
                <c:pt idx="2">
                  <c:v>12.236000000000001</c:v>
                </c:pt>
                <c:pt idx="3">
                  <c:v>12.226000000000001</c:v>
                </c:pt>
                <c:pt idx="4">
                  <c:v>12.185</c:v>
                </c:pt>
                <c:pt idx="5">
                  <c:v>12.121</c:v>
                </c:pt>
                <c:pt idx="6">
                  <c:v>12.121</c:v>
                </c:pt>
                <c:pt idx="7">
                  <c:v>12.183</c:v>
                </c:pt>
                <c:pt idx="8">
                  <c:v>12.289</c:v>
                </c:pt>
                <c:pt idx="9">
                  <c:v>12.4</c:v>
                </c:pt>
                <c:pt idx="10">
                  <c:v>12.510999999999999</c:v>
                </c:pt>
                <c:pt idx="11">
                  <c:v>12.618</c:v>
                </c:pt>
                <c:pt idx="12">
                  <c:v>12.72</c:v>
                </c:pt>
                <c:pt idx="13">
                  <c:v>12.821999999999999</c:v>
                </c:pt>
                <c:pt idx="14">
                  <c:v>12.930999999999999</c:v>
                </c:pt>
                <c:pt idx="15">
                  <c:v>13.044</c:v>
                </c:pt>
                <c:pt idx="16">
                  <c:v>13.164999999999999</c:v>
                </c:pt>
                <c:pt idx="17">
                  <c:v>13.292</c:v>
                </c:pt>
                <c:pt idx="18">
                  <c:v>13.417999999999999</c:v>
                </c:pt>
                <c:pt idx="19" formatCode="General">
                  <c:v>13.536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69748136"/>
        <c:axId val="369748528"/>
      </c:barChart>
      <c:catAx>
        <c:axId val="36974813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9748528"/>
        <c:crosses val="autoZero"/>
        <c:auto val="1"/>
        <c:lblAlgn val="ctr"/>
        <c:lblOffset val="100"/>
        <c:noMultiLvlLbl val="0"/>
      </c:catAx>
      <c:valAx>
        <c:axId val="36974852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Demand (PJ)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974813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409575</xdr:colOff>
      <xdr:row>0</xdr:row>
      <xdr:rowOff>180975</xdr:rowOff>
    </xdr:from>
    <xdr:to>
      <xdr:col>12</xdr:col>
      <xdr:colOff>323851</xdr:colOff>
      <xdr:row>50</xdr:row>
      <xdr:rowOff>13536</xdr:rowOff>
    </xdr:to>
    <xdr:pic>
      <xdr:nvPicPr>
        <xdr:cNvPr id="2" name="Picture 1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953250" y="180975"/>
          <a:ext cx="6010276" cy="949091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10408023" y="0"/>
    <xdr:ext cx="9304587" cy="6077107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19050</xdr:colOff>
      <xdr:row>1</xdr:row>
      <xdr:rowOff>14286</xdr:rowOff>
    </xdr:from>
    <xdr:to>
      <xdr:col>20</xdr:col>
      <xdr:colOff>381000</xdr:colOff>
      <xdr:row>28</xdr:row>
      <xdr:rowOff>123825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831395" y="4837340"/>
    <xdr:ext cx="14844034" cy="6851196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6221074" y="333376"/>
    <xdr:ext cx="14116051" cy="101346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16221074" y="333375"/>
    <xdr:ext cx="14468475" cy="82772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</xdr:colOff>
      <xdr:row>23</xdr:row>
      <xdr:rowOff>80961</xdr:rowOff>
    </xdr:from>
    <xdr:to>
      <xdr:col>18</xdr:col>
      <xdr:colOff>247649</xdr:colOff>
      <xdr:row>53</xdr:row>
      <xdr:rowOff>142874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195262</xdr:colOff>
      <xdr:row>50</xdr:row>
      <xdr:rowOff>138111</xdr:rowOff>
    </xdr:from>
    <xdr:to>
      <xdr:col>11</xdr:col>
      <xdr:colOff>190500</xdr:colOff>
      <xdr:row>77</xdr:row>
      <xdr:rowOff>161924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52386</xdr:colOff>
      <xdr:row>50</xdr:row>
      <xdr:rowOff>80961</xdr:rowOff>
    </xdr:from>
    <xdr:to>
      <xdr:col>28</xdr:col>
      <xdr:colOff>714374</xdr:colOff>
      <xdr:row>77</xdr:row>
      <xdr:rowOff>85724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795336</xdr:colOff>
      <xdr:row>23</xdr:row>
      <xdr:rowOff>14286</xdr:rowOff>
    </xdr:from>
    <xdr:to>
      <xdr:col>18</xdr:col>
      <xdr:colOff>476250</xdr:colOff>
      <xdr:row>50</xdr:row>
      <xdr:rowOff>171449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42861</xdr:colOff>
      <xdr:row>23</xdr:row>
      <xdr:rowOff>23812</xdr:rowOff>
    </xdr:from>
    <xdr:to>
      <xdr:col>18</xdr:col>
      <xdr:colOff>95249</xdr:colOff>
      <xdr:row>52</xdr:row>
      <xdr:rowOff>38100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404812</xdr:colOff>
      <xdr:row>24</xdr:row>
      <xdr:rowOff>100011</xdr:rowOff>
    </xdr:from>
    <xdr:to>
      <xdr:col>15</xdr:col>
      <xdr:colOff>428625</xdr:colOff>
      <xdr:row>49</xdr:row>
      <xdr:rowOff>57150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AEMO11">
      <a:dk1>
        <a:srgbClr val="000000"/>
      </a:dk1>
      <a:lt1>
        <a:srgbClr val="FFFFFF"/>
      </a:lt1>
      <a:dk2>
        <a:srgbClr val="1E4164"/>
      </a:dk2>
      <a:lt2>
        <a:srgbClr val="F5F6F7"/>
      </a:lt2>
      <a:accent1>
        <a:srgbClr val="F37421"/>
      </a:accent1>
      <a:accent2>
        <a:srgbClr val="FFC222"/>
      </a:accent2>
      <a:accent3>
        <a:srgbClr val="ADD5F1"/>
      </a:accent3>
      <a:accent4>
        <a:srgbClr val="C41230"/>
      </a:accent4>
      <a:accent5>
        <a:srgbClr val="1E4164"/>
      </a:accent5>
      <a:accent6>
        <a:srgbClr val="948671"/>
      </a:accent6>
      <a:hlink>
        <a:srgbClr val="CB7E80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26"/>
  <sheetViews>
    <sheetView tabSelected="1" zoomScaleNormal="100" workbookViewId="0">
      <selection activeCell="A6" sqref="A6"/>
    </sheetView>
  </sheetViews>
  <sheetFormatPr defaultRowHeight="15" x14ac:dyDescent="0.25"/>
  <cols>
    <col min="2" max="2" width="89" customWidth="1"/>
  </cols>
  <sheetData>
    <row r="1" spans="2:2" ht="15" customHeight="1" x14ac:dyDescent="0.25">
      <c r="B1" s="1"/>
    </row>
    <row r="3" spans="2:2" x14ac:dyDescent="0.25">
      <c r="B3" s="3" t="s">
        <v>96</v>
      </c>
    </row>
    <row r="4" spans="2:2" x14ac:dyDescent="0.25">
      <c r="B4" s="3" t="s">
        <v>143</v>
      </c>
    </row>
    <row r="5" spans="2:2" x14ac:dyDescent="0.25">
      <c r="B5" s="4"/>
    </row>
    <row r="6" spans="2:2" ht="25.5" customHeight="1" x14ac:dyDescent="0.25">
      <c r="B6" s="4" t="s">
        <v>144</v>
      </c>
    </row>
    <row r="7" spans="2:2" x14ac:dyDescent="0.25">
      <c r="B7" s="4" t="s">
        <v>288</v>
      </c>
    </row>
    <row r="8" spans="2:2" x14ac:dyDescent="0.25">
      <c r="B8" s="4" t="s">
        <v>133</v>
      </c>
    </row>
    <row r="9" spans="2:2" x14ac:dyDescent="0.25">
      <c r="B9" s="4" t="s">
        <v>289</v>
      </c>
    </row>
    <row r="10" spans="2:2" x14ac:dyDescent="0.25">
      <c r="B10" s="4" t="s">
        <v>92</v>
      </c>
    </row>
    <row r="11" spans="2:2" x14ac:dyDescent="0.25">
      <c r="B11" s="4" t="s">
        <v>93</v>
      </c>
    </row>
    <row r="12" spans="2:2" x14ac:dyDescent="0.25">
      <c r="B12" s="4" t="s">
        <v>94</v>
      </c>
    </row>
    <row r="13" spans="2:2" x14ac:dyDescent="0.25">
      <c r="B13" s="4"/>
    </row>
    <row r="14" spans="2:2" x14ac:dyDescent="0.25">
      <c r="B14" s="4"/>
    </row>
    <row r="15" spans="2:2" x14ac:dyDescent="0.25">
      <c r="B15" s="4" t="s">
        <v>95</v>
      </c>
    </row>
    <row r="16" spans="2:2" x14ac:dyDescent="0.25">
      <c r="B16" s="5"/>
    </row>
    <row r="17" spans="2:2" x14ac:dyDescent="0.25">
      <c r="B17" s="5"/>
    </row>
    <row r="18" spans="2:2" x14ac:dyDescent="0.25">
      <c r="B18" s="5"/>
    </row>
    <row r="19" spans="2:2" x14ac:dyDescent="0.25">
      <c r="B19" s="5"/>
    </row>
    <row r="20" spans="2:2" x14ac:dyDescent="0.25">
      <c r="B20" s="5"/>
    </row>
    <row r="21" spans="2:2" x14ac:dyDescent="0.25">
      <c r="B21" s="5"/>
    </row>
    <row r="22" spans="2:2" x14ac:dyDescent="0.25">
      <c r="B22" s="5"/>
    </row>
    <row r="23" spans="2:2" x14ac:dyDescent="0.25">
      <c r="B23" s="5"/>
    </row>
    <row r="24" spans="2:2" x14ac:dyDescent="0.25">
      <c r="B24" s="4"/>
    </row>
    <row r="26" spans="2:2" x14ac:dyDescent="0.25">
      <c r="B26" s="2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6"/>
  <sheetViews>
    <sheetView workbookViewId="0"/>
  </sheetViews>
  <sheetFormatPr defaultRowHeight="15" x14ac:dyDescent="0.25"/>
  <cols>
    <col min="1" max="1" width="21.85546875" customWidth="1"/>
    <col min="2" max="2" width="21.5703125" customWidth="1"/>
    <col min="3" max="3" width="61.7109375" customWidth="1"/>
    <col min="4" max="5" width="13.7109375" customWidth="1"/>
    <col min="6" max="7" width="14.28515625" customWidth="1"/>
    <col min="8" max="8" width="21.85546875" customWidth="1"/>
  </cols>
  <sheetData>
    <row r="1" spans="1:7" x14ac:dyDescent="0.25">
      <c r="A1" s="6" t="s">
        <v>97</v>
      </c>
    </row>
    <row r="2" spans="1:7" x14ac:dyDescent="0.25">
      <c r="A2" s="6" t="s">
        <v>98</v>
      </c>
    </row>
    <row r="4" spans="1:7" ht="18.75" customHeight="1" x14ac:dyDescent="0.25">
      <c r="A4" s="11" t="s">
        <v>99</v>
      </c>
      <c r="B4" s="11" t="s">
        <v>100</v>
      </c>
      <c r="C4" s="11" t="s">
        <v>101</v>
      </c>
      <c r="D4" s="11" t="s">
        <v>102</v>
      </c>
      <c r="E4" s="11" t="s">
        <v>103</v>
      </c>
    </row>
    <row r="5" spans="1:7" ht="15" customHeight="1" x14ac:dyDescent="0.25">
      <c r="A5" s="8" t="s">
        <v>8</v>
      </c>
      <c r="B5" s="9" t="s">
        <v>8</v>
      </c>
      <c r="C5" s="9" t="s">
        <v>104</v>
      </c>
      <c r="D5" s="9" t="s">
        <v>105</v>
      </c>
      <c r="E5" s="9" t="s">
        <v>79</v>
      </c>
    </row>
    <row r="6" spans="1:7" ht="15" customHeight="1" x14ac:dyDescent="0.25">
      <c r="A6" s="8" t="s">
        <v>9</v>
      </c>
      <c r="B6" s="10" t="s">
        <v>49</v>
      </c>
      <c r="C6" s="10" t="s">
        <v>106</v>
      </c>
      <c r="D6" s="10" t="s">
        <v>78</v>
      </c>
      <c r="E6" s="10" t="s">
        <v>64</v>
      </c>
    </row>
    <row r="7" spans="1:7" ht="15" customHeight="1" x14ac:dyDescent="0.25">
      <c r="A7" s="8" t="s">
        <v>10</v>
      </c>
      <c r="B7" s="9" t="s">
        <v>10</v>
      </c>
      <c r="C7" s="9" t="s">
        <v>107</v>
      </c>
      <c r="D7" s="9" t="s">
        <v>64</v>
      </c>
      <c r="E7" s="9" t="s">
        <v>105</v>
      </c>
    </row>
    <row r="8" spans="1:7" ht="15" customHeight="1" x14ac:dyDescent="0.25">
      <c r="A8" s="8" t="s">
        <v>11</v>
      </c>
      <c r="B8" s="10" t="s">
        <v>140</v>
      </c>
      <c r="C8" s="10" t="s">
        <v>141</v>
      </c>
      <c r="D8" s="10" t="s">
        <v>66</v>
      </c>
      <c r="E8" s="10" t="s">
        <v>87</v>
      </c>
      <c r="G8" s="7"/>
    </row>
    <row r="9" spans="1:7" ht="15" customHeight="1" x14ac:dyDescent="0.25">
      <c r="A9" s="8" t="s">
        <v>12</v>
      </c>
      <c r="B9" s="9" t="s">
        <v>12</v>
      </c>
      <c r="C9" s="9" t="s">
        <v>108</v>
      </c>
      <c r="D9" s="9" t="s">
        <v>4</v>
      </c>
      <c r="E9" s="9" t="s">
        <v>2</v>
      </c>
    </row>
    <row r="10" spans="1:7" ht="15" customHeight="1" x14ac:dyDescent="0.25">
      <c r="A10" s="8" t="s">
        <v>13</v>
      </c>
      <c r="B10" s="10" t="s">
        <v>13</v>
      </c>
      <c r="C10" s="10" t="s">
        <v>109</v>
      </c>
      <c r="D10" s="10" t="s">
        <v>67</v>
      </c>
      <c r="E10" s="10" t="s">
        <v>5</v>
      </c>
    </row>
    <row r="11" spans="1:7" ht="15" customHeight="1" x14ac:dyDescent="0.25">
      <c r="A11" s="8" t="s">
        <v>6</v>
      </c>
      <c r="B11" s="9" t="s">
        <v>6</v>
      </c>
      <c r="C11" s="9" t="s">
        <v>110</v>
      </c>
      <c r="D11" s="9" t="s">
        <v>6</v>
      </c>
      <c r="E11" s="9" t="s">
        <v>105</v>
      </c>
    </row>
    <row r="12" spans="1:7" ht="15" customHeight="1" x14ac:dyDescent="0.25">
      <c r="A12" s="8" t="s">
        <v>14</v>
      </c>
      <c r="B12" s="10" t="s">
        <v>14</v>
      </c>
      <c r="C12" s="10" t="s">
        <v>111</v>
      </c>
      <c r="D12" s="10" t="s">
        <v>112</v>
      </c>
      <c r="E12" s="10" t="s">
        <v>81</v>
      </c>
    </row>
    <row r="13" spans="1:7" ht="15" customHeight="1" x14ac:dyDescent="0.25">
      <c r="A13" s="8" t="s">
        <v>15</v>
      </c>
      <c r="B13" s="9" t="s">
        <v>48</v>
      </c>
      <c r="C13" s="9" t="s">
        <v>113</v>
      </c>
      <c r="D13" s="9" t="s">
        <v>84</v>
      </c>
      <c r="E13" s="9" t="s">
        <v>3</v>
      </c>
    </row>
    <row r="14" spans="1:7" ht="15" customHeight="1" x14ac:dyDescent="0.25">
      <c r="A14" s="8" t="s">
        <v>16</v>
      </c>
      <c r="B14" s="10" t="s">
        <v>48</v>
      </c>
      <c r="C14" s="10" t="s">
        <v>113</v>
      </c>
      <c r="D14" s="10" t="s">
        <v>68</v>
      </c>
      <c r="E14" s="10" t="s">
        <v>84</v>
      </c>
    </row>
    <row r="15" spans="1:7" ht="15" customHeight="1" x14ac:dyDescent="0.25">
      <c r="A15" s="8" t="s">
        <v>17</v>
      </c>
      <c r="B15" s="9" t="s">
        <v>17</v>
      </c>
      <c r="C15" s="9" t="s">
        <v>114</v>
      </c>
      <c r="D15" s="9" t="s">
        <v>67</v>
      </c>
      <c r="E15" s="9" t="s">
        <v>82</v>
      </c>
    </row>
    <row r="16" spans="1:7" ht="15" customHeight="1" x14ac:dyDescent="0.25">
      <c r="A16" s="8" t="s">
        <v>18</v>
      </c>
      <c r="B16" s="10" t="s">
        <v>18</v>
      </c>
      <c r="C16" s="10" t="s">
        <v>116</v>
      </c>
      <c r="D16" s="10" t="s">
        <v>84</v>
      </c>
      <c r="E16" s="10" t="s">
        <v>81</v>
      </c>
    </row>
    <row r="17" spans="1:7" ht="15" customHeight="1" x14ac:dyDescent="0.25">
      <c r="A17" s="8" t="s">
        <v>19</v>
      </c>
      <c r="B17" s="9" t="s">
        <v>50</v>
      </c>
      <c r="C17" s="9" t="s">
        <v>290</v>
      </c>
      <c r="D17" s="9" t="s">
        <v>91</v>
      </c>
      <c r="E17" s="9" t="s">
        <v>90</v>
      </c>
    </row>
    <row r="18" spans="1:7" ht="15" customHeight="1" x14ac:dyDescent="0.25">
      <c r="A18" s="8" t="s">
        <v>20</v>
      </c>
      <c r="B18" s="10" t="s">
        <v>50</v>
      </c>
      <c r="C18" s="10" t="s">
        <v>290</v>
      </c>
      <c r="D18" s="10" t="s">
        <v>90</v>
      </c>
      <c r="E18" s="10" t="s">
        <v>85</v>
      </c>
    </row>
    <row r="19" spans="1:7" ht="15" customHeight="1" x14ac:dyDescent="0.25">
      <c r="A19" s="8" t="s">
        <v>21</v>
      </c>
      <c r="B19" s="9" t="s">
        <v>140</v>
      </c>
      <c r="C19" s="9" t="s">
        <v>141</v>
      </c>
      <c r="D19" s="9" t="s">
        <v>70</v>
      </c>
      <c r="E19" s="9" t="s">
        <v>66</v>
      </c>
      <c r="G19" s="7"/>
    </row>
    <row r="20" spans="1:7" ht="15" customHeight="1" x14ac:dyDescent="0.25">
      <c r="A20" s="8" t="s">
        <v>22</v>
      </c>
      <c r="B20" s="10" t="s">
        <v>60</v>
      </c>
      <c r="C20" s="10" t="s">
        <v>117</v>
      </c>
      <c r="D20" s="10" t="s">
        <v>71</v>
      </c>
      <c r="E20" s="10" t="s">
        <v>72</v>
      </c>
    </row>
    <row r="21" spans="1:7" ht="15" customHeight="1" x14ac:dyDescent="0.25">
      <c r="A21" s="8" t="s">
        <v>23</v>
      </c>
      <c r="B21" s="9" t="s">
        <v>59</v>
      </c>
      <c r="C21" s="9" t="s">
        <v>117</v>
      </c>
      <c r="D21" s="9" t="s">
        <v>71</v>
      </c>
      <c r="E21" s="9" t="s">
        <v>77</v>
      </c>
    </row>
    <row r="22" spans="1:7" ht="15" customHeight="1" x14ac:dyDescent="0.25">
      <c r="A22" s="8" t="s">
        <v>24</v>
      </c>
      <c r="B22" s="10" t="s">
        <v>51</v>
      </c>
      <c r="C22" s="10" t="s">
        <v>118</v>
      </c>
      <c r="D22" s="10" t="s">
        <v>68</v>
      </c>
      <c r="E22" s="10" t="s">
        <v>65</v>
      </c>
    </row>
    <row r="23" spans="1:7" ht="15" customHeight="1" x14ac:dyDescent="0.25">
      <c r="A23" s="8" t="s">
        <v>25</v>
      </c>
      <c r="B23" s="9" t="s">
        <v>51</v>
      </c>
      <c r="C23" s="9" t="s">
        <v>118</v>
      </c>
      <c r="D23" s="9" t="s">
        <v>65</v>
      </c>
      <c r="E23" s="9" t="s">
        <v>85</v>
      </c>
    </row>
    <row r="24" spans="1:7" ht="15" customHeight="1" x14ac:dyDescent="0.25">
      <c r="A24" s="8" t="s">
        <v>26</v>
      </c>
      <c r="B24" s="10" t="s">
        <v>52</v>
      </c>
      <c r="C24" s="10" t="s">
        <v>119</v>
      </c>
      <c r="D24" s="10" t="s">
        <v>73</v>
      </c>
      <c r="E24" s="10" t="s">
        <v>83</v>
      </c>
    </row>
    <row r="25" spans="1:7" ht="15" customHeight="1" x14ac:dyDescent="0.25">
      <c r="A25" s="8" t="s">
        <v>27</v>
      </c>
      <c r="B25" s="9" t="s">
        <v>52</v>
      </c>
      <c r="C25" s="9" t="s">
        <v>119</v>
      </c>
      <c r="D25" s="9" t="s">
        <v>83</v>
      </c>
      <c r="E25" s="9" t="s">
        <v>0</v>
      </c>
    </row>
    <row r="26" spans="1:7" ht="15" customHeight="1" x14ac:dyDescent="0.25">
      <c r="A26" s="8" t="s">
        <v>28</v>
      </c>
      <c r="B26" s="10" t="s">
        <v>53</v>
      </c>
      <c r="C26" s="10" t="s">
        <v>120</v>
      </c>
      <c r="D26" s="10" t="s">
        <v>91</v>
      </c>
      <c r="E26" s="10" t="s">
        <v>112</v>
      </c>
    </row>
    <row r="27" spans="1:7" ht="15" customHeight="1" x14ac:dyDescent="0.25">
      <c r="A27" s="8" t="s">
        <v>29</v>
      </c>
      <c r="B27" s="9" t="s">
        <v>53</v>
      </c>
      <c r="C27" s="9" t="s">
        <v>120</v>
      </c>
      <c r="D27" s="9" t="s">
        <v>112</v>
      </c>
      <c r="E27" s="9" t="s">
        <v>3</v>
      </c>
    </row>
    <row r="28" spans="1:7" ht="15" customHeight="1" x14ac:dyDescent="0.25">
      <c r="A28" s="8" t="s">
        <v>30</v>
      </c>
      <c r="B28" s="10" t="s">
        <v>53</v>
      </c>
      <c r="C28" s="10" t="s">
        <v>120</v>
      </c>
      <c r="D28" s="10" t="s">
        <v>73</v>
      </c>
      <c r="E28" s="10" t="s">
        <v>91</v>
      </c>
    </row>
    <row r="29" spans="1:7" ht="15" customHeight="1" x14ac:dyDescent="0.25">
      <c r="A29" s="8" t="s">
        <v>132</v>
      </c>
      <c r="B29" s="9" t="s">
        <v>63</v>
      </c>
      <c r="C29" s="9" t="s">
        <v>131</v>
      </c>
      <c r="D29" s="9" t="s">
        <v>63</v>
      </c>
      <c r="E29" s="9" t="s">
        <v>91</v>
      </c>
    </row>
    <row r="30" spans="1:7" ht="15" customHeight="1" x14ac:dyDescent="0.25">
      <c r="A30" s="8" t="s">
        <v>291</v>
      </c>
      <c r="B30" s="10" t="s">
        <v>291</v>
      </c>
      <c r="C30" s="10" t="s">
        <v>292</v>
      </c>
      <c r="D30" s="10" t="s">
        <v>293</v>
      </c>
      <c r="E30" s="10" t="s">
        <v>294</v>
      </c>
    </row>
    <row r="31" spans="1:7" ht="15" customHeight="1" x14ac:dyDescent="0.25">
      <c r="A31" s="8" t="s">
        <v>31</v>
      </c>
      <c r="B31" s="9" t="s">
        <v>31</v>
      </c>
      <c r="C31" s="9" t="s">
        <v>121</v>
      </c>
      <c r="D31" s="9" t="s">
        <v>74</v>
      </c>
      <c r="E31" s="9" t="s">
        <v>89</v>
      </c>
      <c r="G31" s="7"/>
    </row>
    <row r="32" spans="1:7" ht="15" customHeight="1" x14ac:dyDescent="0.25">
      <c r="A32" s="8" t="s">
        <v>32</v>
      </c>
      <c r="B32" s="10" t="s">
        <v>140</v>
      </c>
      <c r="C32" s="10" t="s">
        <v>142</v>
      </c>
      <c r="D32" s="10" t="s">
        <v>76</v>
      </c>
      <c r="E32" s="10" t="s">
        <v>66</v>
      </c>
    </row>
    <row r="33" spans="1:7" ht="15" customHeight="1" x14ac:dyDescent="0.25">
      <c r="A33" s="8" t="s">
        <v>33</v>
      </c>
      <c r="B33" s="9" t="s">
        <v>54</v>
      </c>
      <c r="C33" s="9" t="s">
        <v>122</v>
      </c>
      <c r="D33" s="9" t="s">
        <v>69</v>
      </c>
      <c r="E33" s="9" t="s">
        <v>1</v>
      </c>
    </row>
    <row r="34" spans="1:7" ht="15" customHeight="1" x14ac:dyDescent="0.25">
      <c r="A34" s="8" t="s">
        <v>34</v>
      </c>
      <c r="B34" s="10" t="s">
        <v>54</v>
      </c>
      <c r="C34" s="10" t="s">
        <v>122</v>
      </c>
      <c r="D34" s="10" t="s">
        <v>5</v>
      </c>
      <c r="E34" s="10" t="s">
        <v>69</v>
      </c>
    </row>
    <row r="35" spans="1:7" ht="15" customHeight="1" x14ac:dyDescent="0.25">
      <c r="A35" s="8" t="s">
        <v>35</v>
      </c>
      <c r="B35" s="9" t="s">
        <v>55</v>
      </c>
      <c r="C35" s="9" t="s">
        <v>123</v>
      </c>
      <c r="D35" s="9" t="s">
        <v>72</v>
      </c>
      <c r="E35" s="9" t="s">
        <v>80</v>
      </c>
    </row>
    <row r="36" spans="1:7" ht="15" customHeight="1" x14ac:dyDescent="0.25">
      <c r="A36" s="8" t="s">
        <v>36</v>
      </c>
      <c r="B36" s="10" t="s">
        <v>55</v>
      </c>
      <c r="C36" s="10" t="s">
        <v>123</v>
      </c>
      <c r="D36" s="10" t="s">
        <v>5</v>
      </c>
      <c r="E36" s="10" t="s">
        <v>72</v>
      </c>
      <c r="G36" s="7"/>
    </row>
    <row r="37" spans="1:7" ht="15" customHeight="1" x14ac:dyDescent="0.25">
      <c r="A37" s="8" t="s">
        <v>37</v>
      </c>
      <c r="B37" s="9" t="s">
        <v>140</v>
      </c>
      <c r="C37" s="9" t="s">
        <v>141</v>
      </c>
      <c r="D37" s="9" t="s">
        <v>77</v>
      </c>
      <c r="E37" s="9" t="s">
        <v>70</v>
      </c>
    </row>
    <row r="38" spans="1:7" ht="15" customHeight="1" x14ac:dyDescent="0.25">
      <c r="A38" s="8" t="s">
        <v>38</v>
      </c>
      <c r="B38" s="10" t="s">
        <v>56</v>
      </c>
      <c r="C38" s="10" t="s">
        <v>124</v>
      </c>
      <c r="D38" s="10" t="s">
        <v>75</v>
      </c>
      <c r="E38" s="10" t="s">
        <v>86</v>
      </c>
    </row>
    <row r="39" spans="1:7" ht="15" customHeight="1" x14ac:dyDescent="0.25">
      <c r="A39" s="8" t="s">
        <v>39</v>
      </c>
      <c r="B39" s="9" t="s">
        <v>56</v>
      </c>
      <c r="C39" s="9" t="s">
        <v>124</v>
      </c>
      <c r="D39" s="9" t="s">
        <v>86</v>
      </c>
      <c r="E39" s="9" t="s">
        <v>0</v>
      </c>
    </row>
    <row r="40" spans="1:7" ht="15" customHeight="1" x14ac:dyDescent="0.25">
      <c r="A40" s="8" t="s">
        <v>40</v>
      </c>
      <c r="B40" s="10" t="s">
        <v>57</v>
      </c>
      <c r="C40" s="10" t="s">
        <v>125</v>
      </c>
      <c r="D40" s="10" t="s">
        <v>78</v>
      </c>
      <c r="E40" s="10" t="s">
        <v>67</v>
      </c>
    </row>
    <row r="41" spans="1:7" ht="15" customHeight="1" x14ac:dyDescent="0.25">
      <c r="A41" s="8" t="s">
        <v>46</v>
      </c>
      <c r="B41" s="9" t="s">
        <v>46</v>
      </c>
      <c r="C41" s="9" t="s">
        <v>126</v>
      </c>
      <c r="D41" s="9" t="s">
        <v>3</v>
      </c>
      <c r="E41" s="9" t="s">
        <v>115</v>
      </c>
    </row>
    <row r="42" spans="1:7" ht="15" customHeight="1" x14ac:dyDescent="0.25">
      <c r="A42" s="8" t="s">
        <v>41</v>
      </c>
      <c r="B42" s="10" t="s">
        <v>41</v>
      </c>
      <c r="C42" s="10" t="s">
        <v>127</v>
      </c>
      <c r="D42" s="10" t="s">
        <v>75</v>
      </c>
      <c r="E42" s="10" t="s">
        <v>85</v>
      </c>
    </row>
    <row r="43" spans="1:7" ht="15" customHeight="1" x14ac:dyDescent="0.25">
      <c r="A43" s="8" t="s">
        <v>42</v>
      </c>
      <c r="B43" s="9" t="s">
        <v>58</v>
      </c>
      <c r="C43" s="9" t="s">
        <v>128</v>
      </c>
      <c r="D43" s="9" t="s">
        <v>5</v>
      </c>
      <c r="E43" s="9" t="s">
        <v>4</v>
      </c>
    </row>
    <row r="44" spans="1:7" ht="15" customHeight="1" x14ac:dyDescent="0.25">
      <c r="A44" s="8" t="s">
        <v>43</v>
      </c>
      <c r="B44" s="10" t="s">
        <v>58</v>
      </c>
      <c r="C44" s="10" t="s">
        <v>128</v>
      </c>
      <c r="D44" s="10" t="s">
        <v>4</v>
      </c>
      <c r="E44" s="10" t="s">
        <v>73</v>
      </c>
    </row>
    <row r="45" spans="1:7" ht="15" customHeight="1" x14ac:dyDescent="0.25">
      <c r="A45" s="8" t="s">
        <v>44</v>
      </c>
      <c r="B45" s="9" t="s">
        <v>44</v>
      </c>
      <c r="C45" s="9" t="s">
        <v>129</v>
      </c>
      <c r="D45" s="9" t="s">
        <v>68</v>
      </c>
      <c r="E45" s="9" t="s">
        <v>88</v>
      </c>
    </row>
    <row r="46" spans="1:7" x14ac:dyDescent="0.25">
      <c r="A46" s="8" t="s">
        <v>45</v>
      </c>
      <c r="B46" s="10" t="s">
        <v>45</v>
      </c>
      <c r="C46" s="10" t="s">
        <v>130</v>
      </c>
      <c r="D46" s="10" t="s">
        <v>6</v>
      </c>
      <c r="E46" s="10" t="s">
        <v>5</v>
      </c>
    </row>
  </sheetData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2"/>
  <sheetViews>
    <sheetView zoomScale="85" zoomScaleNormal="85" workbookViewId="0"/>
  </sheetViews>
  <sheetFormatPr defaultRowHeight="15" x14ac:dyDescent="0.25"/>
  <cols>
    <col min="1" max="1" width="9.85546875" customWidth="1"/>
    <col min="2" max="9" width="16.28515625" customWidth="1"/>
  </cols>
  <sheetData>
    <row r="1" spans="1:9" x14ac:dyDescent="0.25">
      <c r="A1" s="12" t="s">
        <v>136</v>
      </c>
      <c r="G1" s="16"/>
    </row>
    <row r="2" spans="1:9" ht="26.25" customHeight="1" x14ac:dyDescent="0.25">
      <c r="A2" s="14" t="s">
        <v>7</v>
      </c>
      <c r="B2" s="11" t="s">
        <v>145</v>
      </c>
      <c r="C2" s="11" t="s">
        <v>146</v>
      </c>
      <c r="D2" s="11" t="s">
        <v>147</v>
      </c>
      <c r="E2" s="11" t="s">
        <v>148</v>
      </c>
      <c r="F2" s="11" t="s">
        <v>149</v>
      </c>
      <c r="G2" s="11" t="s">
        <v>150</v>
      </c>
      <c r="H2" s="11" t="s">
        <v>151</v>
      </c>
      <c r="I2" s="11" t="s">
        <v>139</v>
      </c>
    </row>
    <row r="3" spans="1:9" x14ac:dyDescent="0.25">
      <c r="A3" s="8">
        <v>2016</v>
      </c>
      <c r="B3" s="9">
        <v>1777.31343973512</v>
      </c>
      <c r="C3" s="9">
        <v>2.5866069239999998</v>
      </c>
      <c r="D3" s="9">
        <v>0</v>
      </c>
      <c r="E3" s="9">
        <v>0</v>
      </c>
      <c r="F3" s="9">
        <v>0</v>
      </c>
      <c r="G3" s="9">
        <v>32.5357707</v>
      </c>
      <c r="H3" s="9">
        <v>1811.8900257800001</v>
      </c>
      <c r="I3" s="9">
        <v>1776.7813267915162</v>
      </c>
    </row>
    <row r="4" spans="1:9" x14ac:dyDescent="0.25">
      <c r="A4" s="8">
        <v>2017</v>
      </c>
      <c r="B4" s="10">
        <v>1998.6612061226399</v>
      </c>
      <c r="C4" s="10">
        <v>1.9683256845599999</v>
      </c>
      <c r="D4" s="10">
        <v>0</v>
      </c>
      <c r="E4" s="10">
        <v>0</v>
      </c>
      <c r="F4" s="10">
        <v>3.285569E-2</v>
      </c>
      <c r="G4" s="10">
        <v>5.9664580000000003</v>
      </c>
      <c r="H4" s="10">
        <v>2006.62884543</v>
      </c>
      <c r="I4" s="10">
        <v>1874.3705278142156</v>
      </c>
    </row>
    <row r="5" spans="1:9" x14ac:dyDescent="0.25">
      <c r="A5" s="8">
        <v>2018</v>
      </c>
      <c r="B5" s="9">
        <v>2000.91990716688</v>
      </c>
      <c r="C5" s="9">
        <v>18.088658492160199</v>
      </c>
      <c r="D5" s="9">
        <v>0</v>
      </c>
      <c r="E5" s="9">
        <v>0</v>
      </c>
      <c r="F5" s="9">
        <v>0.28966236000000001</v>
      </c>
      <c r="G5" s="9">
        <v>4.2488782</v>
      </c>
      <c r="H5" s="9">
        <v>2023.52289795</v>
      </c>
      <c r="I5" s="9">
        <v>1727.9972138506887</v>
      </c>
    </row>
    <row r="6" spans="1:9" x14ac:dyDescent="0.25">
      <c r="A6" s="8">
        <v>2019</v>
      </c>
      <c r="B6" s="10">
        <v>1496.72305337544</v>
      </c>
      <c r="C6" s="10">
        <v>525.75252115368096</v>
      </c>
      <c r="D6" s="10">
        <v>0</v>
      </c>
      <c r="E6" s="10">
        <v>0</v>
      </c>
      <c r="F6" s="10">
        <v>0.30138835000000003</v>
      </c>
      <c r="G6" s="10">
        <v>-1.3280500000000001E-2</v>
      </c>
      <c r="H6" s="10">
        <v>2022.76368241</v>
      </c>
      <c r="I6" s="10">
        <v>1746.9671408102895</v>
      </c>
    </row>
    <row r="7" spans="1:9" x14ac:dyDescent="0.25">
      <c r="A7" s="8">
        <v>2020</v>
      </c>
      <c r="B7" s="9">
        <v>1007.38379103384</v>
      </c>
      <c r="C7" s="9">
        <v>1025.974898982</v>
      </c>
      <c r="D7" s="9">
        <v>0</v>
      </c>
      <c r="E7" s="9">
        <v>0</v>
      </c>
      <c r="F7" s="9">
        <v>0.52291235999999996</v>
      </c>
      <c r="G7" s="9">
        <v>-2.5123800000000002E-2</v>
      </c>
      <c r="H7" s="9">
        <v>2033.8564785900001</v>
      </c>
      <c r="I7" s="9">
        <v>1707.6427378646022</v>
      </c>
    </row>
    <row r="8" spans="1:9" x14ac:dyDescent="0.25">
      <c r="A8" s="8">
        <v>2021</v>
      </c>
      <c r="B8" s="10">
        <v>531.20843833488004</v>
      </c>
      <c r="C8" s="10">
        <v>1505.6128289375999</v>
      </c>
      <c r="D8" s="10">
        <v>3.6975436684799998</v>
      </c>
      <c r="E8" s="10">
        <v>0</v>
      </c>
      <c r="F8" s="10">
        <v>1.45406206</v>
      </c>
      <c r="G8" s="10">
        <v>-6.3859500000000402E-2</v>
      </c>
      <c r="H8" s="10">
        <v>2041.90901351</v>
      </c>
      <c r="I8" s="10">
        <v>1621.9769142656462</v>
      </c>
    </row>
    <row r="9" spans="1:9" x14ac:dyDescent="0.25">
      <c r="A9" s="8">
        <v>2022</v>
      </c>
      <c r="B9" s="9">
        <v>527.68983761519996</v>
      </c>
      <c r="C9" s="9">
        <v>1505.19841221096</v>
      </c>
      <c r="D9" s="9">
        <v>23.336946848159901</v>
      </c>
      <c r="E9" s="9">
        <v>0</v>
      </c>
      <c r="F9" s="9">
        <v>7.47792572</v>
      </c>
      <c r="G9" s="9">
        <v>-1.1149477999999999</v>
      </c>
      <c r="H9" s="9">
        <v>2062.5881746099999</v>
      </c>
      <c r="I9" s="9">
        <v>1586.1263064166201</v>
      </c>
    </row>
    <row r="10" spans="1:9" x14ac:dyDescent="0.25">
      <c r="A10" s="8">
        <v>2023</v>
      </c>
      <c r="B10" s="10">
        <v>530.94884247168</v>
      </c>
      <c r="C10" s="10">
        <v>1505.2538476550401</v>
      </c>
      <c r="D10" s="10">
        <v>36.398506439039799</v>
      </c>
      <c r="E10" s="10">
        <v>0</v>
      </c>
      <c r="F10" s="10">
        <v>21.467675029999999</v>
      </c>
      <c r="G10" s="10">
        <v>0.246822500000001</v>
      </c>
      <c r="H10" s="10">
        <v>2094.3156942099999</v>
      </c>
      <c r="I10" s="10">
        <v>1533.1256515314672</v>
      </c>
    </row>
    <row r="11" spans="1:9" x14ac:dyDescent="0.25">
      <c r="A11" s="8">
        <v>2024</v>
      </c>
      <c r="B11" s="9">
        <v>534.06922600200005</v>
      </c>
      <c r="C11" s="9">
        <v>1509.0199649976</v>
      </c>
      <c r="D11" s="9">
        <v>39.536864674319801</v>
      </c>
      <c r="E11" s="9">
        <v>0</v>
      </c>
      <c r="F11" s="9">
        <v>33.919482420000001</v>
      </c>
      <c r="G11" s="9">
        <v>0.611844099999999</v>
      </c>
      <c r="H11" s="9">
        <v>2117.1573822199998</v>
      </c>
      <c r="I11" s="9">
        <v>1517.776877116773</v>
      </c>
    </row>
    <row r="12" spans="1:9" x14ac:dyDescent="0.25">
      <c r="A12" s="8">
        <v>2025</v>
      </c>
      <c r="B12" s="10">
        <v>533.78026782311895</v>
      </c>
      <c r="C12" s="10">
        <v>1517.3545618476001</v>
      </c>
      <c r="D12" s="10">
        <v>47.423117829359803</v>
      </c>
      <c r="E12" s="10">
        <v>1.3018437698400001</v>
      </c>
      <c r="F12" s="10">
        <v>39.578089249999998</v>
      </c>
      <c r="G12" s="10">
        <v>-0.77556630000000004</v>
      </c>
      <c r="H12" s="10">
        <v>2138.6623142399999</v>
      </c>
      <c r="I12" s="10">
        <v>1474.135694843528</v>
      </c>
    </row>
    <row r="13" spans="1:9" x14ac:dyDescent="0.25">
      <c r="A13" s="8">
        <v>2026</v>
      </c>
      <c r="B13" s="9">
        <v>484.21465410335901</v>
      </c>
      <c r="C13" s="9">
        <v>1504.36235620056</v>
      </c>
      <c r="D13" s="9">
        <v>80.906553782639605</v>
      </c>
      <c r="E13" s="9">
        <v>43.541064414719997</v>
      </c>
      <c r="F13" s="9">
        <v>40.678717779999999</v>
      </c>
      <c r="G13" s="9">
        <v>0.144786000000001</v>
      </c>
      <c r="H13" s="9">
        <v>2153.84813244</v>
      </c>
      <c r="I13" s="9">
        <v>1466.0126822720861</v>
      </c>
    </row>
    <row r="14" spans="1:9" x14ac:dyDescent="0.25">
      <c r="A14" s="8">
        <v>2027</v>
      </c>
      <c r="B14" s="10">
        <v>286.39838462208002</v>
      </c>
      <c r="C14" s="10">
        <v>1641.1425507506401</v>
      </c>
      <c r="D14" s="10">
        <v>113.40798054696</v>
      </c>
      <c r="E14" s="10">
        <v>87.460302426479998</v>
      </c>
      <c r="F14" s="10">
        <v>41.83478186</v>
      </c>
      <c r="G14" s="10">
        <v>0.66377190000000197</v>
      </c>
      <c r="H14" s="10">
        <v>2170.6155503700002</v>
      </c>
      <c r="I14" s="10">
        <v>1443.8171632279741</v>
      </c>
    </row>
    <row r="15" spans="1:9" x14ac:dyDescent="0.25">
      <c r="A15" s="8">
        <v>2028</v>
      </c>
      <c r="B15" s="9">
        <v>27.803922990480199</v>
      </c>
      <c r="C15" s="9">
        <v>1568.1154967114401</v>
      </c>
      <c r="D15" s="9">
        <v>454.89327658823998</v>
      </c>
      <c r="E15" s="9">
        <v>90.514183614960004</v>
      </c>
      <c r="F15" s="9">
        <v>45.291414889999999</v>
      </c>
      <c r="G15" s="9">
        <v>0.75387060000000194</v>
      </c>
      <c r="H15" s="9">
        <v>2186.9913744099999</v>
      </c>
      <c r="I15" s="9">
        <v>1429.6454686006091</v>
      </c>
    </row>
    <row r="16" spans="1:9" x14ac:dyDescent="0.25">
      <c r="A16" s="8">
        <v>2029</v>
      </c>
      <c r="B16" s="10">
        <v>28.017442389600198</v>
      </c>
      <c r="C16" s="10">
        <v>1505.6993558848801</v>
      </c>
      <c r="D16" s="10">
        <v>519.77079067535999</v>
      </c>
      <c r="E16" s="10">
        <v>99.023498610960004</v>
      </c>
      <c r="F16" s="10">
        <v>49.488217779999999</v>
      </c>
      <c r="G16" s="10">
        <v>1.0699888</v>
      </c>
      <c r="H16" s="10">
        <v>2202.3915922000001</v>
      </c>
      <c r="I16" s="10">
        <v>1425.7884744046132</v>
      </c>
    </row>
    <row r="17" spans="1:9" x14ac:dyDescent="0.25">
      <c r="A17" s="8">
        <v>2030</v>
      </c>
      <c r="B17" s="9">
        <v>52.194999970800197</v>
      </c>
      <c r="C17" s="9">
        <v>1506.7137872066401</v>
      </c>
      <c r="D17" s="9">
        <v>271.97073278136003</v>
      </c>
      <c r="E17" s="9">
        <v>346.36130244959998</v>
      </c>
      <c r="F17" s="9">
        <v>51.773059070000002</v>
      </c>
      <c r="G17" s="9">
        <v>-3.2059213999999998</v>
      </c>
      <c r="H17" s="9">
        <v>2225.6536750099999</v>
      </c>
      <c r="I17" s="9">
        <v>1403.5475227768093</v>
      </c>
    </row>
    <row r="18" spans="1:9" x14ac:dyDescent="0.25">
      <c r="A18" s="8">
        <v>2031</v>
      </c>
      <c r="B18" s="10">
        <v>52.194999970800197</v>
      </c>
      <c r="C18" s="10">
        <v>1507.3838287224</v>
      </c>
      <c r="D18" s="10">
        <v>215.34608442504</v>
      </c>
      <c r="E18" s="10">
        <v>415.15677926951997</v>
      </c>
      <c r="F18" s="10">
        <v>53.167371180000004</v>
      </c>
      <c r="G18" s="10">
        <v>-4.1297382999999996</v>
      </c>
      <c r="H18" s="10">
        <v>2239.1193253299998</v>
      </c>
      <c r="I18" s="10">
        <v>1420.3487145420625</v>
      </c>
    </row>
    <row r="19" spans="1:9" x14ac:dyDescent="0.25">
      <c r="A19" s="8">
        <v>2032</v>
      </c>
      <c r="B19" s="9">
        <v>52.490892814320198</v>
      </c>
      <c r="C19" s="9">
        <v>1512.0427550915999</v>
      </c>
      <c r="D19" s="9">
        <v>219.56971241712</v>
      </c>
      <c r="E19" s="9">
        <v>429.75543361223998</v>
      </c>
      <c r="F19" s="9">
        <v>54.835865910000003</v>
      </c>
      <c r="G19" s="9">
        <v>-3.0789743000000001</v>
      </c>
      <c r="H19" s="9">
        <v>2266.0905318800001</v>
      </c>
      <c r="I19" s="9">
        <v>1438.3135771784071</v>
      </c>
    </row>
    <row r="20" spans="1:9" x14ac:dyDescent="0.25">
      <c r="A20" s="8">
        <v>2033</v>
      </c>
      <c r="B20" s="10">
        <v>39.004362022320201</v>
      </c>
      <c r="C20" s="10">
        <v>1508.37827883912</v>
      </c>
      <c r="D20" s="10">
        <v>227.83073795952001</v>
      </c>
      <c r="E20" s="10">
        <v>455.32503811608001</v>
      </c>
      <c r="F20" s="10">
        <v>63.130600739999998</v>
      </c>
      <c r="G20" s="10">
        <v>0.77702249999999795</v>
      </c>
      <c r="H20" s="10">
        <v>2294.84441582</v>
      </c>
      <c r="I20" s="10">
        <v>1434.4672806740032</v>
      </c>
    </row>
    <row r="21" spans="1:9" x14ac:dyDescent="0.25">
      <c r="A21" s="8">
        <v>2034</v>
      </c>
      <c r="B21" s="9">
        <v>24.8199999708002</v>
      </c>
      <c r="C21" s="9">
        <v>1508.65289879784</v>
      </c>
      <c r="D21" s="9">
        <v>239.34878588039999</v>
      </c>
      <c r="E21" s="9">
        <v>474.99398025983902</v>
      </c>
      <c r="F21" s="9">
        <v>76.399059949999995</v>
      </c>
      <c r="G21" s="9">
        <v>2.9043041999999999</v>
      </c>
      <c r="H21" s="9">
        <v>2327.60702666</v>
      </c>
      <c r="I21" s="9">
        <v>1434.4529363477641</v>
      </c>
    </row>
    <row r="22" spans="1:9" x14ac:dyDescent="0.25">
      <c r="A22" s="8">
        <v>2035</v>
      </c>
      <c r="B22" s="10">
        <v>24.8199999708002</v>
      </c>
      <c r="C22" s="10">
        <v>1464.5268850499999</v>
      </c>
      <c r="D22" s="10">
        <v>285.24960860760001</v>
      </c>
      <c r="E22" s="10">
        <v>474.69843203208001</v>
      </c>
      <c r="F22" s="10">
        <v>88.14018308</v>
      </c>
      <c r="G22" s="10">
        <v>4.2283483999999998</v>
      </c>
      <c r="H22" s="10">
        <v>2342.3772376400002</v>
      </c>
      <c r="I22" s="10">
        <v>1434.0321548748889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F49"/>
  <sheetViews>
    <sheetView zoomScaleNormal="100" workbookViewId="0">
      <selection activeCell="F3" sqref="F3:F22"/>
    </sheetView>
  </sheetViews>
  <sheetFormatPr defaultRowHeight="15" x14ac:dyDescent="0.25"/>
  <cols>
    <col min="1" max="1" width="9.7109375" customWidth="1"/>
    <col min="2" max="2" width="10.140625" customWidth="1"/>
    <col min="3" max="3" width="10.7109375" customWidth="1"/>
  </cols>
  <sheetData>
    <row r="1" spans="1:6" x14ac:dyDescent="0.25">
      <c r="A1" s="12" t="s">
        <v>136</v>
      </c>
    </row>
    <row r="2" spans="1:6" x14ac:dyDescent="0.25">
      <c r="A2" s="14" t="s">
        <v>7</v>
      </c>
      <c r="B2" s="13" t="s">
        <v>0</v>
      </c>
      <c r="C2" s="13" t="s">
        <v>6</v>
      </c>
      <c r="D2" s="13" t="s">
        <v>1</v>
      </c>
      <c r="E2" s="13" t="s">
        <v>3</v>
      </c>
      <c r="F2" s="13" t="s">
        <v>89</v>
      </c>
    </row>
    <row r="3" spans="1:6" x14ac:dyDescent="0.25">
      <c r="A3" s="8">
        <v>2016</v>
      </c>
      <c r="B3" s="9">
        <v>0</v>
      </c>
      <c r="C3" s="9">
        <v>0</v>
      </c>
      <c r="D3" s="9">
        <v>0</v>
      </c>
      <c r="E3" s="9">
        <v>0</v>
      </c>
      <c r="F3" s="9">
        <v>0</v>
      </c>
    </row>
    <row r="4" spans="1:6" x14ac:dyDescent="0.25">
      <c r="A4" s="8">
        <v>2017</v>
      </c>
      <c r="B4" s="10">
        <v>0</v>
      </c>
      <c r="C4" s="10">
        <v>0</v>
      </c>
      <c r="D4" s="10">
        <v>0</v>
      </c>
      <c r="E4" s="10">
        <v>0</v>
      </c>
      <c r="F4" s="10">
        <v>3.285569E-2</v>
      </c>
    </row>
    <row r="5" spans="1:6" x14ac:dyDescent="0.25">
      <c r="A5" s="8">
        <v>2018</v>
      </c>
      <c r="B5" s="9">
        <v>0</v>
      </c>
      <c r="C5" s="9">
        <v>0</v>
      </c>
      <c r="D5" s="9">
        <v>0</v>
      </c>
      <c r="E5" s="9">
        <v>0</v>
      </c>
      <c r="F5" s="9">
        <v>0.28966236000000001</v>
      </c>
    </row>
    <row r="6" spans="1:6" x14ac:dyDescent="0.25">
      <c r="A6" s="8">
        <v>2019</v>
      </c>
      <c r="B6" s="10">
        <v>0</v>
      </c>
      <c r="C6" s="10">
        <v>0</v>
      </c>
      <c r="D6" s="10">
        <v>0</v>
      </c>
      <c r="E6" s="10">
        <v>0</v>
      </c>
      <c r="F6" s="10">
        <v>0.30138835000000003</v>
      </c>
    </row>
    <row r="7" spans="1:6" x14ac:dyDescent="0.25">
      <c r="A7" s="8">
        <v>2020</v>
      </c>
      <c r="B7" s="9">
        <v>0</v>
      </c>
      <c r="C7" s="9">
        <v>0</v>
      </c>
      <c r="D7" s="9">
        <v>0</v>
      </c>
      <c r="E7" s="9">
        <v>0</v>
      </c>
      <c r="F7" s="9">
        <v>0.52291235999999996</v>
      </c>
    </row>
    <row r="8" spans="1:6" x14ac:dyDescent="0.25">
      <c r="A8" s="8">
        <v>2021</v>
      </c>
      <c r="B8" s="10">
        <v>0</v>
      </c>
      <c r="C8" s="10">
        <v>0</v>
      </c>
      <c r="D8" s="10">
        <v>1E-3</v>
      </c>
      <c r="E8" s="10">
        <v>0</v>
      </c>
      <c r="F8" s="10">
        <v>1.4530620599999999</v>
      </c>
    </row>
    <row r="9" spans="1:6" x14ac:dyDescent="0.25">
      <c r="A9" s="8">
        <v>2022</v>
      </c>
      <c r="B9" s="9">
        <v>0</v>
      </c>
      <c r="C9" s="9">
        <v>0</v>
      </c>
      <c r="D9" s="9">
        <v>0.12889998</v>
      </c>
      <c r="E9" s="9">
        <v>0</v>
      </c>
      <c r="F9" s="9">
        <v>7.3490257400000001</v>
      </c>
    </row>
    <row r="10" spans="1:6" x14ac:dyDescent="0.25">
      <c r="A10" s="8">
        <v>2023</v>
      </c>
      <c r="B10" s="10">
        <v>0</v>
      </c>
      <c r="C10" s="10">
        <v>0</v>
      </c>
      <c r="D10" s="10">
        <v>0.38447998</v>
      </c>
      <c r="E10" s="10">
        <v>0</v>
      </c>
      <c r="F10" s="10">
        <v>21.08319505</v>
      </c>
    </row>
    <row r="11" spans="1:6" x14ac:dyDescent="0.25">
      <c r="A11" s="8">
        <v>2024</v>
      </c>
      <c r="B11" s="9">
        <v>0</v>
      </c>
      <c r="C11" s="9">
        <v>0</v>
      </c>
      <c r="D11" s="9">
        <v>0.52391997999999995</v>
      </c>
      <c r="E11" s="9">
        <v>0</v>
      </c>
      <c r="F11" s="9">
        <v>33.395562439999999</v>
      </c>
    </row>
    <row r="12" spans="1:6" x14ac:dyDescent="0.25">
      <c r="A12" s="8">
        <v>2025</v>
      </c>
      <c r="B12" s="10">
        <v>0</v>
      </c>
      <c r="C12" s="10">
        <v>0</v>
      </c>
      <c r="D12" s="10">
        <v>0.81505998000000002</v>
      </c>
      <c r="E12" s="10">
        <v>0</v>
      </c>
      <c r="F12" s="10">
        <v>38.763029269999997</v>
      </c>
    </row>
    <row r="13" spans="1:6" x14ac:dyDescent="0.25">
      <c r="A13" s="8">
        <v>2026</v>
      </c>
      <c r="B13" s="9">
        <v>0</v>
      </c>
      <c r="C13" s="9">
        <v>0</v>
      </c>
      <c r="D13" s="9">
        <v>1.09172998</v>
      </c>
      <c r="E13" s="9">
        <v>0</v>
      </c>
      <c r="F13" s="9">
        <v>39.586987800000003</v>
      </c>
    </row>
    <row r="14" spans="1:6" x14ac:dyDescent="0.25">
      <c r="A14" s="8">
        <v>2027</v>
      </c>
      <c r="B14" s="10">
        <v>0</v>
      </c>
      <c r="C14" s="10">
        <v>0</v>
      </c>
      <c r="D14" s="10">
        <v>1.3742799800000001</v>
      </c>
      <c r="E14" s="10">
        <v>0</v>
      </c>
      <c r="F14" s="10">
        <v>40.460501880000002</v>
      </c>
    </row>
    <row r="15" spans="1:6" x14ac:dyDescent="0.25">
      <c r="A15" s="8">
        <v>2028</v>
      </c>
      <c r="B15" s="9">
        <v>0</v>
      </c>
      <c r="C15" s="9">
        <v>0</v>
      </c>
      <c r="D15" s="9">
        <v>1.5989299800000001</v>
      </c>
      <c r="E15" s="9">
        <v>0</v>
      </c>
      <c r="F15" s="9">
        <v>43.692484909999997</v>
      </c>
    </row>
    <row r="16" spans="1:6" x14ac:dyDescent="0.25">
      <c r="A16" s="8">
        <v>2029</v>
      </c>
      <c r="B16" s="10">
        <v>0</v>
      </c>
      <c r="C16" s="10">
        <v>0</v>
      </c>
      <c r="D16" s="10">
        <v>1.9849799800000001</v>
      </c>
      <c r="E16" s="10">
        <v>0</v>
      </c>
      <c r="F16" s="10">
        <v>47.503237800000001</v>
      </c>
    </row>
    <row r="17" spans="1:6" x14ac:dyDescent="0.25">
      <c r="A17" s="8">
        <v>2030</v>
      </c>
      <c r="B17" s="9">
        <v>0</v>
      </c>
      <c r="C17" s="9">
        <v>0</v>
      </c>
      <c r="D17" s="9">
        <v>2.22266998</v>
      </c>
      <c r="E17" s="9">
        <v>0</v>
      </c>
      <c r="F17" s="9">
        <v>49.550389090000003</v>
      </c>
    </row>
    <row r="18" spans="1:6" x14ac:dyDescent="0.25">
      <c r="A18" s="8">
        <v>2031</v>
      </c>
      <c r="B18" s="10">
        <v>2.87356E-2</v>
      </c>
      <c r="C18" s="10">
        <v>0</v>
      </c>
      <c r="D18" s="10">
        <v>2.5569999800000001</v>
      </c>
      <c r="E18" s="10">
        <v>0</v>
      </c>
      <c r="F18" s="10">
        <v>50.581635599999998</v>
      </c>
    </row>
    <row r="19" spans="1:6" x14ac:dyDescent="0.25">
      <c r="A19" s="8">
        <v>2032</v>
      </c>
      <c r="B19" s="9">
        <v>3.2960250000000003E-2</v>
      </c>
      <c r="C19" s="9">
        <v>0</v>
      </c>
      <c r="D19" s="9">
        <v>2.7678899800000001</v>
      </c>
      <c r="E19" s="9">
        <v>0</v>
      </c>
      <c r="F19" s="9">
        <v>52.035015680000001</v>
      </c>
    </row>
    <row r="20" spans="1:6" x14ac:dyDescent="0.25">
      <c r="A20" s="8">
        <v>2033</v>
      </c>
      <c r="B20" s="10">
        <v>4.8392190000000002E-2</v>
      </c>
      <c r="C20" s="10">
        <v>0</v>
      </c>
      <c r="D20" s="10">
        <v>3.2467599800000002</v>
      </c>
      <c r="E20" s="10">
        <v>6.2596843299999998</v>
      </c>
      <c r="F20" s="10">
        <v>53.575764239999998</v>
      </c>
    </row>
    <row r="21" spans="1:6" x14ac:dyDescent="0.25">
      <c r="A21" s="8">
        <v>2034</v>
      </c>
      <c r="B21" s="9">
        <v>0.11913741</v>
      </c>
      <c r="C21" s="9">
        <v>0</v>
      </c>
      <c r="D21" s="9">
        <v>3.6893299800000001</v>
      </c>
      <c r="E21" s="9">
        <v>18.20677895</v>
      </c>
      <c r="F21" s="9">
        <v>54.383813609999997</v>
      </c>
    </row>
    <row r="22" spans="1:6" x14ac:dyDescent="0.25">
      <c r="A22" s="8">
        <v>2035</v>
      </c>
      <c r="B22" s="10">
        <v>0.29098382</v>
      </c>
      <c r="C22" s="10">
        <v>2.8494370000000002E-2</v>
      </c>
      <c r="D22" s="10">
        <v>4.2130699800000002</v>
      </c>
      <c r="E22" s="10">
        <v>28.89283867</v>
      </c>
      <c r="F22" s="10">
        <v>54.714796239999998</v>
      </c>
    </row>
    <row r="28" spans="1:6" x14ac:dyDescent="0.25">
      <c r="B28" s="15"/>
      <c r="C28" s="15"/>
    </row>
    <row r="29" spans="1:6" x14ac:dyDescent="0.25">
      <c r="B29" s="15"/>
      <c r="C29" s="15"/>
    </row>
    <row r="30" spans="1:6" x14ac:dyDescent="0.25">
      <c r="B30" s="15"/>
      <c r="C30" s="15"/>
    </row>
    <row r="31" spans="1:6" x14ac:dyDescent="0.25">
      <c r="B31" s="15"/>
      <c r="C31" s="15"/>
    </row>
    <row r="32" spans="1:6" x14ac:dyDescent="0.25">
      <c r="B32" s="15"/>
      <c r="C32" s="15"/>
    </row>
    <row r="33" spans="2:3" x14ac:dyDescent="0.25">
      <c r="B33" s="15"/>
      <c r="C33" s="15"/>
    </row>
    <row r="34" spans="2:3" x14ac:dyDescent="0.25">
      <c r="B34" s="15"/>
      <c r="C34" s="15"/>
    </row>
    <row r="35" spans="2:3" x14ac:dyDescent="0.25">
      <c r="B35" s="15"/>
      <c r="C35" s="15"/>
    </row>
    <row r="36" spans="2:3" x14ac:dyDescent="0.25">
      <c r="B36" s="15"/>
      <c r="C36" s="15"/>
    </row>
    <row r="37" spans="2:3" x14ac:dyDescent="0.25">
      <c r="B37" s="15"/>
      <c r="C37" s="15"/>
    </row>
    <row r="38" spans="2:3" x14ac:dyDescent="0.25">
      <c r="B38" s="15"/>
      <c r="C38" s="15"/>
    </row>
    <row r="39" spans="2:3" x14ac:dyDescent="0.25">
      <c r="B39" s="15"/>
      <c r="C39" s="15"/>
    </row>
    <row r="40" spans="2:3" x14ac:dyDescent="0.25">
      <c r="B40" s="15"/>
      <c r="C40" s="15"/>
    </row>
    <row r="41" spans="2:3" x14ac:dyDescent="0.25">
      <c r="B41" s="15"/>
      <c r="C41" s="15"/>
    </row>
    <row r="42" spans="2:3" x14ac:dyDescent="0.25">
      <c r="B42" s="15"/>
      <c r="C42" s="15"/>
    </row>
    <row r="43" spans="2:3" x14ac:dyDescent="0.25">
      <c r="B43" s="15"/>
      <c r="C43" s="15"/>
    </row>
    <row r="44" spans="2:3" x14ac:dyDescent="0.25">
      <c r="B44" s="15"/>
      <c r="C44" s="15"/>
    </row>
    <row r="45" spans="2:3" x14ac:dyDescent="0.25">
      <c r="B45" s="15"/>
      <c r="C45" s="15"/>
    </row>
    <row r="46" spans="2:3" x14ac:dyDescent="0.25">
      <c r="B46" s="15"/>
      <c r="C46" s="15"/>
    </row>
    <row r="47" spans="2:3" x14ac:dyDescent="0.25">
      <c r="B47" s="15"/>
      <c r="C47" s="15"/>
    </row>
    <row r="48" spans="2:3" x14ac:dyDescent="0.25">
      <c r="B48" s="15"/>
      <c r="C48" s="15"/>
    </row>
    <row r="49" spans="2:3" x14ac:dyDescent="0.25">
      <c r="B49" s="15"/>
      <c r="C49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4"/>
  <sheetViews>
    <sheetView zoomScaleNormal="100" workbookViewId="0">
      <selection activeCell="A2" sqref="A2:U2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65</v>
      </c>
      <c r="B3" s="9">
        <v>24.522000029279798</v>
      </c>
      <c r="C3" s="9">
        <v>24.455000029199802</v>
      </c>
      <c r="D3" s="9">
        <v>24.455000029199802</v>
      </c>
      <c r="E3" s="9">
        <v>24.455000029199802</v>
      </c>
      <c r="F3" s="9">
        <v>24.522000029279798</v>
      </c>
      <c r="G3" s="9">
        <v>24.455000029199802</v>
      </c>
      <c r="H3" s="9">
        <v>24.455000029199901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225</v>
      </c>
      <c r="B4" s="10">
        <v>4.99999999992</v>
      </c>
      <c r="C4" s="10">
        <v>4.99999999992</v>
      </c>
      <c r="D4" s="10">
        <v>4.99999999992</v>
      </c>
      <c r="E4" s="10">
        <v>4.99999999992</v>
      </c>
      <c r="F4" s="10">
        <v>4.99999999992</v>
      </c>
      <c r="G4" s="10">
        <v>4.99999999992</v>
      </c>
      <c r="H4" s="10">
        <v>5.00000000016</v>
      </c>
      <c r="I4" s="10">
        <v>4.99999999992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0.15289284359999999</v>
      </c>
      <c r="S4" s="10">
        <v>0.84710715599999997</v>
      </c>
      <c r="T4" s="10">
        <v>0</v>
      </c>
      <c r="U4" s="10">
        <v>0</v>
      </c>
    </row>
    <row r="5" spans="1:21" x14ac:dyDescent="0.25">
      <c r="A5" s="8" t="s">
        <v>226</v>
      </c>
      <c r="B5" s="9">
        <v>60.2261107968</v>
      </c>
      <c r="C5" s="9">
        <v>84.979928335919993</v>
      </c>
      <c r="D5" s="9">
        <v>44.364257529360003</v>
      </c>
      <c r="E5" s="9">
        <v>0.68970334655999999</v>
      </c>
      <c r="F5" s="9">
        <v>0</v>
      </c>
      <c r="G5" s="9">
        <v>0</v>
      </c>
      <c r="H5" s="9">
        <v>0</v>
      </c>
      <c r="I5" s="9">
        <v>0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227</v>
      </c>
      <c r="B6" s="10">
        <v>115.76758935383999</v>
      </c>
      <c r="C6" s="10">
        <v>115.0784761284</v>
      </c>
      <c r="D6" s="10">
        <v>115.25495789711999</v>
      </c>
      <c r="E6" s="10">
        <v>123.77625124584</v>
      </c>
      <c r="F6" s="10">
        <v>130.05254258784001</v>
      </c>
      <c r="G6" s="10">
        <v>132.17347506359999</v>
      </c>
      <c r="H6" s="10">
        <v>133.36002459384</v>
      </c>
      <c r="I6" s="10">
        <v>133.54097864159999</v>
      </c>
      <c r="J6" s="10">
        <v>133.35573405119999</v>
      </c>
      <c r="K6" s="10">
        <v>134.05417036104001</v>
      </c>
      <c r="L6" s="10">
        <v>134.58580007495999</v>
      </c>
      <c r="M6" s="10">
        <v>135.88745927567999</v>
      </c>
      <c r="N6" s="10">
        <v>136.61843872896</v>
      </c>
      <c r="O6" s="10">
        <v>136.51254551832</v>
      </c>
      <c r="P6" s="10">
        <v>136.875</v>
      </c>
      <c r="Q6" s="10">
        <v>136.875</v>
      </c>
      <c r="R6" s="10">
        <v>137.25</v>
      </c>
      <c r="S6" s="10">
        <v>136.875</v>
      </c>
      <c r="T6" s="10">
        <v>136.875</v>
      </c>
      <c r="U6" s="10">
        <v>136.875</v>
      </c>
    </row>
    <row r="7" spans="1:21" x14ac:dyDescent="0.25">
      <c r="A7" s="8" t="s">
        <v>228</v>
      </c>
      <c r="B7" s="9">
        <v>235.04083559759999</v>
      </c>
      <c r="C7" s="9">
        <v>222.56247949944</v>
      </c>
      <c r="D7" s="9">
        <v>219.99999999959999</v>
      </c>
      <c r="E7" s="9">
        <v>219.9999999984</v>
      </c>
      <c r="F7" s="9">
        <v>248.80201668576001</v>
      </c>
      <c r="G7" s="9">
        <v>261.96989231063998</v>
      </c>
      <c r="H7" s="9">
        <v>264.46411803936002</v>
      </c>
      <c r="I7" s="9">
        <v>295.67523371736002</v>
      </c>
      <c r="J7" s="9">
        <v>310.29646758960001</v>
      </c>
      <c r="K7" s="9">
        <v>318.06236601455902</v>
      </c>
      <c r="L7" s="9">
        <v>322.91035824239901</v>
      </c>
      <c r="M7" s="9">
        <v>291.79501435463999</v>
      </c>
      <c r="N7" s="9">
        <v>296.34163263720001</v>
      </c>
      <c r="O7" s="9">
        <v>301.18102403760003</v>
      </c>
      <c r="P7" s="9">
        <v>287.04708400487999</v>
      </c>
      <c r="Q7" s="9">
        <v>296.12985400704002</v>
      </c>
      <c r="R7" s="9">
        <v>303.71823892584001</v>
      </c>
      <c r="S7" s="9">
        <v>323.34856049784003</v>
      </c>
      <c r="T7" s="9">
        <v>339.19902040583901</v>
      </c>
      <c r="U7" s="9">
        <v>340.49432976672</v>
      </c>
    </row>
    <row r="8" spans="1:21" x14ac:dyDescent="0.25">
      <c r="A8" s="8" t="s">
        <v>229</v>
      </c>
      <c r="B8" s="10">
        <v>0</v>
      </c>
      <c r="C8" s="10">
        <v>0</v>
      </c>
      <c r="D8" s="10">
        <v>0</v>
      </c>
      <c r="E8" s="10">
        <v>0</v>
      </c>
      <c r="F8" s="10">
        <v>0</v>
      </c>
      <c r="G8" s="10">
        <v>0</v>
      </c>
      <c r="H8" s="10">
        <v>0</v>
      </c>
      <c r="I8" s="10">
        <v>0</v>
      </c>
      <c r="J8" s="10">
        <v>0</v>
      </c>
      <c r="K8" s="10">
        <v>0</v>
      </c>
      <c r="L8" s="10">
        <v>0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230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231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232</v>
      </c>
      <c r="B11" s="9">
        <v>0</v>
      </c>
      <c r="C11" s="9">
        <v>0</v>
      </c>
      <c r="D11" s="9">
        <v>0</v>
      </c>
      <c r="E11" s="9">
        <v>31.826052090719902</v>
      </c>
      <c r="F11" s="9">
        <v>21.5447645016</v>
      </c>
      <c r="G11" s="9">
        <v>10.635809679599999</v>
      </c>
      <c r="H11" s="9">
        <v>17.99337375144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O11" s="9">
        <v>0</v>
      </c>
      <c r="P11" s="9">
        <v>0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233</v>
      </c>
      <c r="B12" s="10">
        <v>2.5866069239999998</v>
      </c>
      <c r="C12" s="10">
        <v>1.9683256845599999</v>
      </c>
      <c r="D12" s="10">
        <v>18.088658492160199</v>
      </c>
      <c r="E12" s="10">
        <v>18.2499999708002</v>
      </c>
      <c r="F12" s="10">
        <v>36.600000029279798</v>
      </c>
      <c r="G12" s="10">
        <v>36.500000029199803</v>
      </c>
      <c r="H12" s="10">
        <v>36.500000029199803</v>
      </c>
      <c r="I12" s="10">
        <v>36.500000029199803</v>
      </c>
      <c r="J12" s="10">
        <v>36.600000029279798</v>
      </c>
      <c r="K12" s="10">
        <v>36.500000029199803</v>
      </c>
      <c r="L12" s="10">
        <v>36.500000029199803</v>
      </c>
      <c r="M12" s="10">
        <v>36.500000029199803</v>
      </c>
      <c r="N12" s="10">
        <v>36.600000029279798</v>
      </c>
      <c r="O12" s="10">
        <v>36.500000029199803</v>
      </c>
      <c r="P12" s="10">
        <v>36.500000029199803</v>
      </c>
      <c r="Q12" s="10">
        <v>36.500000029199803</v>
      </c>
      <c r="R12" s="10">
        <v>36.600000029279798</v>
      </c>
      <c r="S12" s="10">
        <v>36.500000029199803</v>
      </c>
      <c r="T12" s="10">
        <v>36.500000029199803</v>
      </c>
      <c r="U12" s="10">
        <v>36.500000029199803</v>
      </c>
    </row>
    <row r="13" spans="1:21" x14ac:dyDescent="0.25">
      <c r="A13" s="8" t="s">
        <v>234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1.3018437698400001</v>
      </c>
      <c r="L13" s="9">
        <v>43.232937678959999</v>
      </c>
      <c r="M13" s="9">
        <v>85.895439790080005</v>
      </c>
      <c r="N13" s="9">
        <v>89.899183614720002</v>
      </c>
      <c r="O13" s="9">
        <v>97.714854145199993</v>
      </c>
      <c r="P13" s="9">
        <v>114.46118763528</v>
      </c>
      <c r="Q13" s="9">
        <v>118.50058551648</v>
      </c>
      <c r="R13" s="9">
        <v>124.31608505928</v>
      </c>
      <c r="S13" s="9">
        <v>130.52932268064001</v>
      </c>
      <c r="T13" s="9">
        <v>134.10466577712</v>
      </c>
      <c r="U13" s="9">
        <v>132.95822652336</v>
      </c>
    </row>
    <row r="14" spans="1:21" x14ac:dyDescent="0.25">
      <c r="A14" s="8" t="s">
        <v>235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0.67773146496000003</v>
      </c>
      <c r="L14" s="10">
        <v>1.8984958152</v>
      </c>
      <c r="M14" s="10">
        <v>2.2551523848000001</v>
      </c>
      <c r="N14" s="10">
        <v>2.9159230197600001</v>
      </c>
      <c r="O14" s="10">
        <v>3.1974424188000001</v>
      </c>
      <c r="P14" s="10">
        <v>27.375</v>
      </c>
      <c r="Q14" s="10">
        <v>27.375</v>
      </c>
      <c r="R14" s="10">
        <v>27.45</v>
      </c>
      <c r="S14" s="10">
        <v>18.12281487744</v>
      </c>
      <c r="T14" s="10">
        <v>13.333239493440001</v>
      </c>
      <c r="U14" s="10">
        <v>13.219440194400001</v>
      </c>
    </row>
    <row r="15" spans="1:21" x14ac:dyDescent="0.25">
      <c r="A15" s="8" t="s">
        <v>236</v>
      </c>
      <c r="B15" s="9">
        <v>15.9999999816001</v>
      </c>
      <c r="C15" s="9">
        <v>0</v>
      </c>
      <c r="D15" s="9">
        <v>15.5546382748801</v>
      </c>
      <c r="E15" s="9">
        <v>23.724999970800202</v>
      </c>
      <c r="F15" s="9">
        <v>2.6285992507199998</v>
      </c>
      <c r="G15" s="9">
        <v>2.8417624512000002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74</v>
      </c>
      <c r="B16" s="10">
        <v>13.143993168</v>
      </c>
      <c r="C16" s="10">
        <v>14.793630276</v>
      </c>
      <c r="D16" s="10">
        <v>17.995180850400001</v>
      </c>
      <c r="E16" s="10">
        <v>18.062417532000001</v>
      </c>
      <c r="F16" s="10">
        <v>19.631996574239999</v>
      </c>
      <c r="G16" s="10">
        <v>22.18749879672</v>
      </c>
      <c r="H16" s="10">
        <v>24.1443212080802</v>
      </c>
      <c r="I16" s="10">
        <v>24.7876301037602</v>
      </c>
      <c r="J16" s="10">
        <v>24.887999970720202</v>
      </c>
      <c r="K16" s="10">
        <v>24.8199999708002</v>
      </c>
      <c r="L16" s="10">
        <v>24.8199999708002</v>
      </c>
      <c r="M16" s="10">
        <v>24.8199999708002</v>
      </c>
      <c r="N16" s="10">
        <v>24.887999970720202</v>
      </c>
      <c r="O16" s="10">
        <v>24.8199999708002</v>
      </c>
      <c r="P16" s="10">
        <v>24.8199999708002</v>
      </c>
      <c r="Q16" s="10">
        <v>24.8199999708002</v>
      </c>
      <c r="R16" s="10">
        <v>24.887999970720202</v>
      </c>
      <c r="S16" s="10">
        <v>24.8199999708002</v>
      </c>
      <c r="T16" s="10">
        <v>24.8199999708002</v>
      </c>
      <c r="U16" s="10">
        <v>24.8199999708002</v>
      </c>
    </row>
    <row r="17" spans="1:21" x14ac:dyDescent="0.25">
      <c r="A17" s="8" t="s">
        <v>237</v>
      </c>
      <c r="B17" s="9">
        <v>0</v>
      </c>
      <c r="C17" s="9">
        <v>22.11497562456</v>
      </c>
      <c r="D17" s="9">
        <v>38.000000009279901</v>
      </c>
      <c r="E17" s="9">
        <v>38.000000013599902</v>
      </c>
      <c r="F17" s="9">
        <v>38.000000011199901</v>
      </c>
      <c r="G17" s="9">
        <v>38.000000004</v>
      </c>
      <c r="H17" s="9">
        <v>38.000000009519901</v>
      </c>
      <c r="I17" s="9">
        <v>38.000000009039901</v>
      </c>
      <c r="J17" s="9">
        <v>31.4910243904799</v>
      </c>
      <c r="K17" s="9">
        <v>38.000000011439901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238</v>
      </c>
      <c r="B18" s="10">
        <v>486.48200327664</v>
      </c>
      <c r="C18" s="10">
        <v>552.24499994159999</v>
      </c>
      <c r="D18" s="10">
        <v>552.24499994159999</v>
      </c>
      <c r="E18" s="10">
        <v>552.24499994159999</v>
      </c>
      <c r="F18" s="10">
        <v>553.75799994143995</v>
      </c>
      <c r="G18" s="10">
        <v>552.24499994159999</v>
      </c>
      <c r="H18" s="10">
        <v>552.24499994159999</v>
      </c>
      <c r="I18" s="10">
        <v>552.24499994159999</v>
      </c>
      <c r="J18" s="10">
        <v>553.75799994143995</v>
      </c>
      <c r="K18" s="10">
        <v>552.24499994159999</v>
      </c>
      <c r="L18" s="10">
        <v>552.24499994159999</v>
      </c>
      <c r="M18" s="10">
        <v>552.24499994159999</v>
      </c>
      <c r="N18" s="10">
        <v>553.75799994143995</v>
      </c>
      <c r="O18" s="10">
        <v>552.24499994159999</v>
      </c>
      <c r="P18" s="10">
        <v>552.24499994159999</v>
      </c>
      <c r="Q18" s="10">
        <v>552.24499994159999</v>
      </c>
      <c r="R18" s="10">
        <v>553.75799994143995</v>
      </c>
      <c r="S18" s="10">
        <v>552.24499994159999</v>
      </c>
      <c r="T18" s="10">
        <v>552.24499994159999</v>
      </c>
      <c r="U18" s="10">
        <v>552.24499994159999</v>
      </c>
    </row>
    <row r="19" spans="1:21" x14ac:dyDescent="0.25">
      <c r="A19" s="8" t="s">
        <v>239</v>
      </c>
      <c r="B19" s="9">
        <v>34.037999999999798</v>
      </c>
      <c r="C19" s="9">
        <v>33.944999999999801</v>
      </c>
      <c r="D19" s="9">
        <v>33.944999999999801</v>
      </c>
      <c r="E19" s="9">
        <v>33.944999999999801</v>
      </c>
      <c r="F19" s="9">
        <v>34.037999999999798</v>
      </c>
      <c r="G19" s="9">
        <v>33.944999999999801</v>
      </c>
      <c r="H19" s="9">
        <v>33.944999999999801</v>
      </c>
      <c r="I19" s="9">
        <v>33.944999999999801</v>
      </c>
      <c r="J19" s="9">
        <v>34.037999999999798</v>
      </c>
      <c r="K19" s="9">
        <v>32.364330564959999</v>
      </c>
      <c r="L19" s="9">
        <v>32.779234069439902</v>
      </c>
      <c r="M19" s="9">
        <v>33.074176106159797</v>
      </c>
      <c r="N19" s="9">
        <v>33.225996365999798</v>
      </c>
      <c r="O19" s="9">
        <v>33.357139863599798</v>
      </c>
      <c r="P19" s="9">
        <v>33.5580716075998</v>
      </c>
      <c r="Q19" s="9">
        <v>33.706164755039801</v>
      </c>
      <c r="R19" s="9">
        <v>33.933879506639798</v>
      </c>
      <c r="S19" s="9">
        <v>33.888228165839799</v>
      </c>
      <c r="T19" s="9">
        <v>33.908408124239799</v>
      </c>
      <c r="U19" s="9">
        <v>33.923557022159798</v>
      </c>
    </row>
    <row r="20" spans="1:21" x14ac:dyDescent="0.25">
      <c r="A20" s="8" t="s">
        <v>240</v>
      </c>
      <c r="B20" s="10">
        <v>192.993775191601</v>
      </c>
      <c r="C20" s="10">
        <v>315.23009035392198</v>
      </c>
      <c r="D20" s="10">
        <v>316.32009419952198</v>
      </c>
      <c r="E20" s="10">
        <v>312.02905822800102</v>
      </c>
      <c r="F20" s="10">
        <v>313.19699528520198</v>
      </c>
      <c r="G20" s="10">
        <v>314.21324541288101</v>
      </c>
      <c r="H20" s="10">
        <v>315.789253835762</v>
      </c>
      <c r="I20" s="10">
        <v>320.74950950160201</v>
      </c>
      <c r="J20" s="10">
        <v>321.24323787792201</v>
      </c>
      <c r="K20" s="10">
        <v>320.86636178952199</v>
      </c>
      <c r="L20" s="10">
        <v>321.74356647264199</v>
      </c>
      <c r="M20" s="10">
        <v>322.38526465656201</v>
      </c>
      <c r="N20" s="10">
        <v>323.32369393008202</v>
      </c>
      <c r="O20" s="10">
        <v>322.63437502200202</v>
      </c>
      <c r="P20" s="10">
        <v>323.49177954600202</v>
      </c>
      <c r="Q20" s="10">
        <v>324.05763263976201</v>
      </c>
      <c r="R20" s="10">
        <v>325.41371038368197</v>
      </c>
      <c r="S20" s="10">
        <v>324.95782901520198</v>
      </c>
      <c r="T20" s="10">
        <v>325.25617396176199</v>
      </c>
      <c r="U20" s="10">
        <v>325.25732139360099</v>
      </c>
    </row>
    <row r="21" spans="1:21" x14ac:dyDescent="0.25">
      <c r="A21" s="8" t="s">
        <v>241</v>
      </c>
      <c r="B21" s="9">
        <v>5.8560000292800201</v>
      </c>
      <c r="C21" s="9">
        <v>5.84000002920002</v>
      </c>
      <c r="D21" s="9">
        <v>5.84000002920002</v>
      </c>
      <c r="E21" s="9">
        <v>10.402500029760001</v>
      </c>
      <c r="F21" s="9">
        <v>10.418500029360001</v>
      </c>
      <c r="G21" s="9">
        <v>10.402500029760001</v>
      </c>
      <c r="H21" s="9">
        <v>10.402500029280001</v>
      </c>
      <c r="I21" s="9">
        <v>5.84000002920002</v>
      </c>
      <c r="J21" s="9">
        <v>5.8560000292800201</v>
      </c>
      <c r="K21" s="9">
        <v>5.84000002920002</v>
      </c>
      <c r="L21" s="9">
        <v>5.84000002920002</v>
      </c>
      <c r="M21" s="9">
        <v>5.84000002920002</v>
      </c>
      <c r="N21" s="9">
        <v>5.8560000292800201</v>
      </c>
      <c r="O21" s="9">
        <v>5.84000002920002</v>
      </c>
      <c r="P21" s="9">
        <v>5.84000002920002</v>
      </c>
      <c r="Q21" s="9">
        <v>5.84000002920002</v>
      </c>
      <c r="R21" s="9">
        <v>5.8560000292800201</v>
      </c>
      <c r="S21" s="9">
        <v>5.84000002920002</v>
      </c>
      <c r="T21" s="9">
        <v>5.84000002920002</v>
      </c>
      <c r="U21" s="9">
        <v>5.84000002920002</v>
      </c>
    </row>
    <row r="22" spans="1:21" x14ac:dyDescent="0.25">
      <c r="A22" s="8" t="s">
        <v>242</v>
      </c>
      <c r="B22" s="10">
        <v>582.66446431895997</v>
      </c>
      <c r="C22" s="10">
        <v>589.59243621216001</v>
      </c>
      <c r="D22" s="10">
        <v>588.74395019016004</v>
      </c>
      <c r="E22" s="10">
        <v>588.94755770568099</v>
      </c>
      <c r="F22" s="10">
        <v>591.07699541711997</v>
      </c>
      <c r="G22" s="10">
        <v>590.25208352376001</v>
      </c>
      <c r="H22" s="10">
        <v>590.26165837511996</v>
      </c>
      <c r="I22" s="10">
        <v>589.91933815343998</v>
      </c>
      <c r="J22" s="10">
        <v>591.56272711967995</v>
      </c>
      <c r="K22" s="10">
        <v>591.79846063104003</v>
      </c>
      <c r="L22" s="10">
        <v>591.75455568767995</v>
      </c>
      <c r="M22" s="10">
        <v>591.71065074144099</v>
      </c>
      <c r="N22" s="10">
        <v>593.25726572064002</v>
      </c>
      <c r="O22" s="10">
        <v>591.62284102848002</v>
      </c>
      <c r="P22" s="10">
        <v>591.57893608224003</v>
      </c>
      <c r="Q22" s="10">
        <v>591.5350313568</v>
      </c>
      <c r="R22" s="10">
        <v>593.08116523055901</v>
      </c>
      <c r="S22" s="10">
        <v>591.44722168728094</v>
      </c>
      <c r="T22" s="10">
        <v>591.40331674104004</v>
      </c>
      <c r="U22" s="10">
        <v>591.05297477856095</v>
      </c>
    </row>
    <row r="23" spans="1:21" x14ac:dyDescent="0.25">
      <c r="A23" s="8" t="s">
        <v>243</v>
      </c>
      <c r="B23" s="9">
        <v>5.5786679915999997</v>
      </c>
      <c r="C23" s="9">
        <v>12.824189692319999</v>
      </c>
      <c r="D23" s="9">
        <v>23.201828216639999</v>
      </c>
      <c r="E23" s="9">
        <v>21.122034426239999</v>
      </c>
      <c r="F23" s="9">
        <v>4.0882796728799997</v>
      </c>
      <c r="G23" s="9">
        <v>5.6975436688799999</v>
      </c>
      <c r="H23" s="9">
        <v>9.66494683176</v>
      </c>
      <c r="I23" s="9">
        <v>11.943506409839999</v>
      </c>
      <c r="J23" s="9">
        <v>15.014864645039999</v>
      </c>
      <c r="K23" s="9">
        <v>18.874526662560001</v>
      </c>
      <c r="L23" s="9">
        <v>19.95155372424</v>
      </c>
      <c r="M23" s="9">
        <v>19.9811984004</v>
      </c>
      <c r="N23" s="9">
        <v>19.50574588752</v>
      </c>
      <c r="O23" s="9">
        <v>21.122221061040001</v>
      </c>
      <c r="P23" s="9">
        <v>18.42117149736</v>
      </c>
      <c r="Q23" s="9">
        <v>17.516084366640001</v>
      </c>
      <c r="R23" s="9">
        <v>21.19771235856</v>
      </c>
      <c r="S23" s="9">
        <v>25.215177919199999</v>
      </c>
      <c r="T23" s="9">
        <v>28.185546328560001</v>
      </c>
      <c r="U23" s="9">
        <v>30.408200239679999</v>
      </c>
    </row>
    <row r="24" spans="1:21" x14ac:dyDescent="0.25">
      <c r="A24" s="8" t="s">
        <v>244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0.30812673575999999</v>
      </c>
      <c r="M24" s="10">
        <v>1.5648626364</v>
      </c>
      <c r="N24" s="10">
        <v>0.61500000024000001</v>
      </c>
      <c r="O24" s="10">
        <v>1.30864446576</v>
      </c>
      <c r="P24" s="10">
        <v>0.57259203504</v>
      </c>
      <c r="Q24" s="10">
        <v>0.526339746</v>
      </c>
      <c r="R24" s="10">
        <v>1.7211096271199999</v>
      </c>
      <c r="S24" s="10">
        <v>1.4471549375999999</v>
      </c>
      <c r="T24" s="10">
        <v>1.6902940768800001</v>
      </c>
      <c r="U24" s="10">
        <v>1.245875742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57"/>
  <sheetViews>
    <sheetView workbookViewId="0">
      <selection activeCell="A2" sqref="A2:U5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173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13.672000016399901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174</v>
      </c>
      <c r="B4" s="10">
        <v>24.522000029279798</v>
      </c>
      <c r="C4" s="10">
        <v>24.455000029199802</v>
      </c>
      <c r="D4" s="10">
        <v>24.455000029199802</v>
      </c>
      <c r="E4" s="10">
        <v>24.455000029199802</v>
      </c>
      <c r="F4" s="10">
        <v>24.522000029279798</v>
      </c>
      <c r="G4" s="10">
        <v>24.455000029199802</v>
      </c>
      <c r="H4" s="10">
        <v>10.783000012800001</v>
      </c>
      <c r="I4" s="10">
        <v>0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175</v>
      </c>
      <c r="B5" s="9">
        <v>4.99999999992</v>
      </c>
      <c r="C5" s="9">
        <v>4.99999999992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5.00000000016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0.15289284359999999</v>
      </c>
      <c r="S5" s="9">
        <v>0.84710715599999997</v>
      </c>
      <c r="T5" s="9">
        <v>0</v>
      </c>
      <c r="U5" s="9">
        <v>0</v>
      </c>
    </row>
    <row r="6" spans="1:21" x14ac:dyDescent="0.25">
      <c r="A6" s="8" t="s">
        <v>176</v>
      </c>
      <c r="B6" s="10">
        <v>60.2261107968</v>
      </c>
      <c r="C6" s="10">
        <v>84.979928335919993</v>
      </c>
      <c r="D6" s="10">
        <v>44.364257529360003</v>
      </c>
      <c r="E6" s="10">
        <v>0.68970334655999999</v>
      </c>
      <c r="F6" s="10">
        <v>0</v>
      </c>
      <c r="G6" s="10">
        <v>0</v>
      </c>
      <c r="H6" s="10">
        <v>0</v>
      </c>
      <c r="I6" s="10">
        <v>0</v>
      </c>
      <c r="J6" s="10">
        <v>0</v>
      </c>
      <c r="K6" s="10">
        <v>0</v>
      </c>
      <c r="L6" s="10">
        <v>0</v>
      </c>
      <c r="M6" s="10">
        <v>0</v>
      </c>
      <c r="N6" s="10">
        <v>0</v>
      </c>
      <c r="O6" s="10">
        <v>0</v>
      </c>
      <c r="P6" s="10">
        <v>0</v>
      </c>
      <c r="Q6" s="10">
        <v>0</v>
      </c>
      <c r="R6" s="10">
        <v>0</v>
      </c>
      <c r="S6" s="10">
        <v>0</v>
      </c>
      <c r="T6" s="10">
        <v>0</v>
      </c>
      <c r="U6" s="10">
        <v>0</v>
      </c>
    </row>
    <row r="7" spans="1:21" x14ac:dyDescent="0.25">
      <c r="A7" s="8" t="s">
        <v>177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77.923898004959995</v>
      </c>
      <c r="O7" s="9">
        <v>136.51254551832</v>
      </c>
      <c r="P7" s="9">
        <v>136.875</v>
      </c>
      <c r="Q7" s="9">
        <v>136.875</v>
      </c>
      <c r="R7" s="9">
        <v>137.25</v>
      </c>
      <c r="S7" s="9">
        <v>136.875</v>
      </c>
      <c r="T7" s="9">
        <v>136.875</v>
      </c>
      <c r="U7" s="9">
        <v>136.875</v>
      </c>
    </row>
    <row r="8" spans="1:21" x14ac:dyDescent="0.25">
      <c r="A8" s="8" t="s">
        <v>178</v>
      </c>
      <c r="B8" s="10">
        <v>115.76758935383999</v>
      </c>
      <c r="C8" s="10">
        <v>115.0784761284</v>
      </c>
      <c r="D8" s="10">
        <v>115.25495789711999</v>
      </c>
      <c r="E8" s="10">
        <v>123.77625124584</v>
      </c>
      <c r="F8" s="10">
        <v>130.05254258784001</v>
      </c>
      <c r="G8" s="10">
        <v>132.17347506359999</v>
      </c>
      <c r="H8" s="10">
        <v>133.36002459384</v>
      </c>
      <c r="I8" s="10">
        <v>133.54097864159999</v>
      </c>
      <c r="J8" s="10">
        <v>133.35573405119999</v>
      </c>
      <c r="K8" s="10">
        <v>134.05417036104001</v>
      </c>
      <c r="L8" s="10">
        <v>134.58580007495999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179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135.88745927567999</v>
      </c>
      <c r="N9" s="9">
        <v>58.694540723999999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180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181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32.471782088159998</v>
      </c>
      <c r="N11" s="9">
        <v>296.34163263720001</v>
      </c>
      <c r="O11" s="9">
        <v>301.18102403760003</v>
      </c>
      <c r="P11" s="9">
        <v>55.719561225600003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182</v>
      </c>
      <c r="B12" s="10">
        <v>235.04083559759999</v>
      </c>
      <c r="C12" s="10">
        <v>222.56247949944</v>
      </c>
      <c r="D12" s="10">
        <v>219.99999999959999</v>
      </c>
      <c r="E12" s="10">
        <v>219.9999999984</v>
      </c>
      <c r="F12" s="10">
        <v>248.80201668576001</v>
      </c>
      <c r="G12" s="10">
        <v>261.96989231063998</v>
      </c>
      <c r="H12" s="10">
        <v>264.46411803936002</v>
      </c>
      <c r="I12" s="10">
        <v>295.67523371736002</v>
      </c>
      <c r="J12" s="10">
        <v>310.29646758960001</v>
      </c>
      <c r="K12" s="10">
        <v>318.06236601455902</v>
      </c>
      <c r="L12" s="10">
        <v>322.91035824239901</v>
      </c>
      <c r="M12" s="10">
        <v>259.32323226647998</v>
      </c>
      <c r="N12" s="10">
        <v>0</v>
      </c>
      <c r="O12" s="10">
        <v>0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183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0</v>
      </c>
      <c r="P13" s="9">
        <v>231.32752277928</v>
      </c>
      <c r="Q13" s="9">
        <v>296.12985400704002</v>
      </c>
      <c r="R13" s="9">
        <v>303.71823892584001</v>
      </c>
      <c r="S13" s="9">
        <v>323.34856049784003</v>
      </c>
      <c r="T13" s="9">
        <v>339.19902040583901</v>
      </c>
      <c r="U13" s="9">
        <v>340.49432976672</v>
      </c>
    </row>
    <row r="14" spans="1:21" x14ac:dyDescent="0.25">
      <c r="A14" s="8" t="s">
        <v>184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185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186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187</v>
      </c>
      <c r="B17" s="9">
        <v>0</v>
      </c>
      <c r="C17" s="9">
        <v>0</v>
      </c>
      <c r="D17" s="9">
        <v>0</v>
      </c>
      <c r="E17" s="9">
        <v>0</v>
      </c>
      <c r="F17" s="9">
        <v>0</v>
      </c>
      <c r="G17" s="9">
        <v>0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188</v>
      </c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0</v>
      </c>
      <c r="P18" s="10">
        <v>0</v>
      </c>
      <c r="Q18" s="10">
        <v>0</v>
      </c>
      <c r="R18" s="10">
        <v>0</v>
      </c>
      <c r="S18" s="10">
        <v>0</v>
      </c>
      <c r="T18" s="10">
        <v>0</v>
      </c>
      <c r="U18" s="10">
        <v>0</v>
      </c>
    </row>
    <row r="19" spans="1:21" x14ac:dyDescent="0.25">
      <c r="A19" s="8" t="s">
        <v>189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  <c r="P19" s="9">
        <v>0</v>
      </c>
      <c r="Q19" s="9">
        <v>0</v>
      </c>
      <c r="R19" s="9">
        <v>0</v>
      </c>
      <c r="S19" s="9">
        <v>0</v>
      </c>
      <c r="T19" s="9">
        <v>0</v>
      </c>
      <c r="U19" s="9">
        <v>0</v>
      </c>
    </row>
    <row r="20" spans="1:21" x14ac:dyDescent="0.25">
      <c r="A20" s="8" t="s">
        <v>190</v>
      </c>
      <c r="B20" s="10">
        <v>0</v>
      </c>
      <c r="C20" s="10">
        <v>0</v>
      </c>
      <c r="D20" s="10">
        <v>0</v>
      </c>
      <c r="E20" s="10">
        <v>31.826052090719902</v>
      </c>
      <c r="F20" s="10">
        <v>21.5447645016</v>
      </c>
      <c r="G20" s="10">
        <v>10.635809679599999</v>
      </c>
      <c r="H20" s="10">
        <v>17.99337375144</v>
      </c>
      <c r="I20" s="10">
        <v>0</v>
      </c>
      <c r="J20" s="10">
        <v>0</v>
      </c>
      <c r="K20" s="10">
        <v>0</v>
      </c>
      <c r="L20" s="10">
        <v>0</v>
      </c>
      <c r="M20" s="10">
        <v>0</v>
      </c>
      <c r="N20" s="10">
        <v>0</v>
      </c>
      <c r="O20" s="10">
        <v>0</v>
      </c>
      <c r="P20" s="10">
        <v>0</v>
      </c>
      <c r="Q20" s="10">
        <v>0</v>
      </c>
      <c r="R20" s="10">
        <v>0</v>
      </c>
      <c r="S20" s="10">
        <v>0</v>
      </c>
      <c r="T20" s="10">
        <v>0</v>
      </c>
      <c r="U20" s="10">
        <v>0</v>
      </c>
    </row>
    <row r="21" spans="1:21" x14ac:dyDescent="0.25">
      <c r="A21" s="8" t="s">
        <v>191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</v>
      </c>
      <c r="H21" s="9">
        <v>0</v>
      </c>
      <c r="I21" s="9">
        <v>0</v>
      </c>
      <c r="J21" s="9">
        <v>0</v>
      </c>
      <c r="K21" s="9">
        <v>4.0935911375999998</v>
      </c>
      <c r="L21" s="9">
        <v>36.500000029199803</v>
      </c>
      <c r="M21" s="9">
        <v>36.500000029199803</v>
      </c>
      <c r="N21" s="9">
        <v>36.600000029279798</v>
      </c>
      <c r="O21" s="9">
        <v>36.500000029199803</v>
      </c>
      <c r="P21" s="9">
        <v>36.500000029199803</v>
      </c>
      <c r="Q21" s="9">
        <v>36.500000029199803</v>
      </c>
      <c r="R21" s="9">
        <v>36.600000029279798</v>
      </c>
      <c r="S21" s="9">
        <v>36.500000029199803</v>
      </c>
      <c r="T21" s="9">
        <v>36.500000029199803</v>
      </c>
      <c r="U21" s="9">
        <v>36.500000029199803</v>
      </c>
    </row>
    <row r="22" spans="1:21" x14ac:dyDescent="0.25">
      <c r="A22" s="8" t="s">
        <v>192</v>
      </c>
      <c r="B22" s="10">
        <v>2.5866069239999998</v>
      </c>
      <c r="C22" s="10">
        <v>1.9683256845599999</v>
      </c>
      <c r="D22" s="10">
        <v>18.088658492160199</v>
      </c>
      <c r="E22" s="10">
        <v>18.2499999708002</v>
      </c>
      <c r="F22" s="10">
        <v>36.600000029279798</v>
      </c>
      <c r="G22" s="10">
        <v>36.500000029199803</v>
      </c>
      <c r="H22" s="10">
        <v>36.500000029199803</v>
      </c>
      <c r="I22" s="10">
        <v>36.500000029199803</v>
      </c>
      <c r="J22" s="10">
        <v>36.600000029279798</v>
      </c>
      <c r="K22" s="10">
        <v>32.406408891599803</v>
      </c>
      <c r="L22" s="10">
        <v>0</v>
      </c>
      <c r="M22" s="10">
        <v>0</v>
      </c>
      <c r="N22" s="10">
        <v>0</v>
      </c>
      <c r="O22" s="10">
        <v>0</v>
      </c>
      <c r="P22" s="10">
        <v>0</v>
      </c>
      <c r="Q22" s="10">
        <v>0</v>
      </c>
      <c r="R22" s="10">
        <v>0</v>
      </c>
      <c r="S22" s="10">
        <v>0</v>
      </c>
      <c r="T22" s="10">
        <v>0</v>
      </c>
      <c r="U22" s="10">
        <v>0</v>
      </c>
    </row>
    <row r="23" spans="1:21" x14ac:dyDescent="0.25">
      <c r="A23" s="8" t="s">
        <v>193</v>
      </c>
      <c r="B23" s="9">
        <v>0</v>
      </c>
      <c r="C23" s="9">
        <v>0</v>
      </c>
      <c r="D23" s="9">
        <v>0</v>
      </c>
      <c r="E23" s="9">
        <v>0</v>
      </c>
      <c r="F23" s="9">
        <v>0</v>
      </c>
      <c r="G23" s="9">
        <v>0</v>
      </c>
      <c r="H23" s="9">
        <v>0</v>
      </c>
      <c r="I23" s="9">
        <v>0</v>
      </c>
      <c r="J23" s="9">
        <v>0</v>
      </c>
      <c r="K23" s="9">
        <v>1.3018437698400001</v>
      </c>
      <c r="L23" s="9">
        <v>43.232937678959999</v>
      </c>
      <c r="M23" s="9">
        <v>85.895439790080005</v>
      </c>
      <c r="N23" s="9">
        <v>89.899183614720002</v>
      </c>
      <c r="O23" s="9">
        <v>97.714854145199993</v>
      </c>
      <c r="P23" s="9">
        <v>114.46118763528</v>
      </c>
      <c r="Q23" s="9">
        <v>118.50058551648</v>
      </c>
      <c r="R23" s="9">
        <v>124.31608505928</v>
      </c>
      <c r="S23" s="9">
        <v>130.52932268064001</v>
      </c>
      <c r="T23" s="9">
        <v>134.10466577712</v>
      </c>
      <c r="U23" s="9">
        <v>132.95822652336</v>
      </c>
    </row>
    <row r="24" spans="1:21" x14ac:dyDescent="0.25">
      <c r="A24" s="8" t="s">
        <v>194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</v>
      </c>
      <c r="P24" s="10">
        <v>0</v>
      </c>
      <c r="Q24" s="10">
        <v>0</v>
      </c>
      <c r="R24" s="10">
        <v>0</v>
      </c>
      <c r="S24" s="10">
        <v>4.7855599819199997</v>
      </c>
      <c r="T24" s="10">
        <v>13.333239493440001</v>
      </c>
      <c r="U24" s="10">
        <v>13.219440194400001</v>
      </c>
    </row>
    <row r="25" spans="1:21" x14ac:dyDescent="0.25">
      <c r="A25" s="8" t="s">
        <v>195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0.67773146496000003</v>
      </c>
      <c r="L25" s="9">
        <v>1.8984958152</v>
      </c>
      <c r="M25" s="9">
        <v>2.2551523848000001</v>
      </c>
      <c r="N25" s="9">
        <v>2.9159230197600001</v>
      </c>
      <c r="O25" s="9">
        <v>3.1974424188000001</v>
      </c>
      <c r="P25" s="9">
        <v>27.375</v>
      </c>
      <c r="Q25" s="9">
        <v>27.375</v>
      </c>
      <c r="R25" s="9">
        <v>27.45</v>
      </c>
      <c r="S25" s="9">
        <v>13.337254895519999</v>
      </c>
      <c r="T25" s="9">
        <v>0</v>
      </c>
      <c r="U25" s="9">
        <v>0</v>
      </c>
    </row>
    <row r="26" spans="1:21" x14ac:dyDescent="0.25">
      <c r="A26" s="8" t="s">
        <v>196</v>
      </c>
      <c r="B26" s="10">
        <v>0</v>
      </c>
      <c r="C26" s="10">
        <v>0</v>
      </c>
      <c r="D26" s="10">
        <v>0</v>
      </c>
      <c r="E26" s="10">
        <v>0</v>
      </c>
      <c r="F26" s="10">
        <v>0</v>
      </c>
      <c r="G26" s="10">
        <v>0</v>
      </c>
      <c r="H26" s="10">
        <v>0</v>
      </c>
      <c r="I26" s="10">
        <v>0</v>
      </c>
      <c r="J26" s="10">
        <v>0</v>
      </c>
      <c r="K26" s="10">
        <v>0</v>
      </c>
      <c r="L26" s="10">
        <v>0</v>
      </c>
      <c r="M26" s="10">
        <v>0</v>
      </c>
      <c r="N26" s="10">
        <v>0</v>
      </c>
      <c r="O26" s="10">
        <v>0</v>
      </c>
      <c r="P26" s="10">
        <v>0</v>
      </c>
      <c r="Q26" s="10">
        <v>0</v>
      </c>
      <c r="R26" s="10">
        <v>0</v>
      </c>
      <c r="S26" s="10">
        <v>0</v>
      </c>
      <c r="T26" s="10">
        <v>0</v>
      </c>
      <c r="U26" s="10">
        <v>0</v>
      </c>
    </row>
    <row r="27" spans="1:21" x14ac:dyDescent="0.25">
      <c r="A27" s="8" t="s">
        <v>197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  <c r="Q27" s="9">
        <v>0</v>
      </c>
      <c r="R27" s="9">
        <v>0</v>
      </c>
      <c r="S27" s="9">
        <v>0</v>
      </c>
      <c r="T27" s="9">
        <v>0</v>
      </c>
      <c r="U27" s="9">
        <v>0</v>
      </c>
    </row>
    <row r="28" spans="1:21" x14ac:dyDescent="0.25">
      <c r="A28" s="8" t="s">
        <v>198</v>
      </c>
      <c r="B28" s="10">
        <v>15.9999999816001</v>
      </c>
      <c r="C28" s="10">
        <v>0</v>
      </c>
      <c r="D28" s="10">
        <v>15.5546382748801</v>
      </c>
      <c r="E28" s="10">
        <v>23.724999970800202</v>
      </c>
      <c r="F28" s="10">
        <v>2.6285992507199998</v>
      </c>
      <c r="G28" s="10">
        <v>2.8417624512000002</v>
      </c>
      <c r="H28" s="10">
        <v>0</v>
      </c>
      <c r="I28" s="10">
        <v>0</v>
      </c>
      <c r="J28" s="10">
        <v>0</v>
      </c>
      <c r="K28" s="10">
        <v>0</v>
      </c>
      <c r="L28" s="10">
        <v>0</v>
      </c>
      <c r="M28" s="10">
        <v>0</v>
      </c>
      <c r="N28" s="10">
        <v>0</v>
      </c>
      <c r="O28" s="10">
        <v>0</v>
      </c>
      <c r="P28" s="10">
        <v>0</v>
      </c>
      <c r="Q28" s="10">
        <v>0</v>
      </c>
      <c r="R28" s="10">
        <v>0</v>
      </c>
      <c r="S28" s="10">
        <v>0</v>
      </c>
      <c r="T28" s="10">
        <v>0</v>
      </c>
      <c r="U28" s="10">
        <v>0</v>
      </c>
    </row>
    <row r="29" spans="1:21" x14ac:dyDescent="0.25">
      <c r="A29" s="8" t="s">
        <v>199</v>
      </c>
      <c r="B29" s="9">
        <v>0</v>
      </c>
      <c r="C29" s="9">
        <v>0</v>
      </c>
      <c r="D29" s="9">
        <v>0</v>
      </c>
      <c r="E29" s="9">
        <v>0</v>
      </c>
      <c r="F29" s="9">
        <v>0</v>
      </c>
      <c r="G29" s="9">
        <v>0</v>
      </c>
      <c r="H29" s="9">
        <v>0</v>
      </c>
      <c r="I29" s="9">
        <v>0</v>
      </c>
      <c r="J29" s="9">
        <v>0</v>
      </c>
      <c r="K29" s="9">
        <v>0</v>
      </c>
      <c r="L29" s="9">
        <v>0</v>
      </c>
      <c r="M29" s="9">
        <v>0</v>
      </c>
      <c r="N29" s="9">
        <v>0</v>
      </c>
      <c r="O29" s="9">
        <v>0</v>
      </c>
      <c r="P29" s="9">
        <v>0</v>
      </c>
      <c r="Q29" s="9">
        <v>0</v>
      </c>
      <c r="R29" s="9">
        <v>0</v>
      </c>
      <c r="S29" s="9">
        <v>0</v>
      </c>
      <c r="T29" s="9">
        <v>0</v>
      </c>
      <c r="U29" s="9">
        <v>0</v>
      </c>
    </row>
    <row r="30" spans="1:21" x14ac:dyDescent="0.25">
      <c r="A30" s="8" t="s">
        <v>200</v>
      </c>
      <c r="B30" s="10">
        <v>13.143993168</v>
      </c>
      <c r="C30" s="10">
        <v>14.793630276</v>
      </c>
      <c r="D30" s="10">
        <v>17.995180850400001</v>
      </c>
      <c r="E30" s="10">
        <v>18.062417532000001</v>
      </c>
      <c r="F30" s="10">
        <v>19.631996574239999</v>
      </c>
      <c r="G30" s="10">
        <v>22.18749879672</v>
      </c>
      <c r="H30" s="10">
        <v>24.1443212080802</v>
      </c>
      <c r="I30" s="10">
        <v>24.7876301037602</v>
      </c>
      <c r="J30" s="10">
        <v>24.887999970720202</v>
      </c>
      <c r="K30" s="10">
        <v>24.8199999708002</v>
      </c>
      <c r="L30" s="10">
        <v>24.8199999708002</v>
      </c>
      <c r="M30" s="10">
        <v>24.8199999708002</v>
      </c>
      <c r="N30" s="10">
        <v>24.887999970720202</v>
      </c>
      <c r="O30" s="10">
        <v>24.8199999708002</v>
      </c>
      <c r="P30" s="10">
        <v>24.8199999708002</v>
      </c>
      <c r="Q30" s="10">
        <v>24.8199999708002</v>
      </c>
      <c r="R30" s="10">
        <v>24.887999970720202</v>
      </c>
      <c r="S30" s="10">
        <v>24.8199999708002</v>
      </c>
      <c r="T30" s="10">
        <v>24.8199999708002</v>
      </c>
      <c r="U30" s="10">
        <v>24.8199999708002</v>
      </c>
    </row>
    <row r="31" spans="1:21" x14ac:dyDescent="0.25">
      <c r="A31" s="8" t="s">
        <v>201</v>
      </c>
      <c r="B31" s="9">
        <v>0</v>
      </c>
      <c r="C31" s="9">
        <v>0</v>
      </c>
      <c r="D31" s="9">
        <v>0</v>
      </c>
      <c r="E31" s="9">
        <v>0</v>
      </c>
      <c r="F31" s="9">
        <v>0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202</v>
      </c>
      <c r="B32" s="10">
        <v>0</v>
      </c>
      <c r="C32" s="10">
        <v>22.11497562456</v>
      </c>
      <c r="D32" s="10">
        <v>38.000000009279901</v>
      </c>
      <c r="E32" s="10">
        <v>38.000000013599902</v>
      </c>
      <c r="F32" s="10">
        <v>38.000000011199901</v>
      </c>
      <c r="G32" s="10">
        <v>38.000000004</v>
      </c>
      <c r="H32" s="10">
        <v>38.000000009519901</v>
      </c>
      <c r="I32" s="10">
        <v>38.000000009039901</v>
      </c>
      <c r="J32" s="10">
        <v>31.4910243904799</v>
      </c>
      <c r="K32" s="10">
        <v>38.000000011439901</v>
      </c>
      <c r="L32" s="10">
        <v>0</v>
      </c>
      <c r="M32" s="10">
        <v>0</v>
      </c>
      <c r="N32" s="10">
        <v>0</v>
      </c>
      <c r="O32" s="10">
        <v>0</v>
      </c>
      <c r="P32" s="10">
        <v>0</v>
      </c>
      <c r="Q32" s="10">
        <v>0</v>
      </c>
      <c r="R32" s="10">
        <v>0</v>
      </c>
      <c r="S32" s="10">
        <v>0</v>
      </c>
      <c r="T32" s="10">
        <v>0</v>
      </c>
      <c r="U32" s="10">
        <v>0</v>
      </c>
    </row>
    <row r="33" spans="1:21" x14ac:dyDescent="0.25">
      <c r="A33" s="8" t="s">
        <v>203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0</v>
      </c>
      <c r="P33" s="9">
        <v>0</v>
      </c>
      <c r="Q33" s="9">
        <v>0</v>
      </c>
      <c r="R33" s="9">
        <v>0</v>
      </c>
      <c r="S33" s="9">
        <v>0</v>
      </c>
      <c r="T33" s="9">
        <v>0</v>
      </c>
      <c r="U33" s="9">
        <v>0</v>
      </c>
    </row>
    <row r="34" spans="1:21" x14ac:dyDescent="0.25">
      <c r="A34" s="8" t="s">
        <v>204</v>
      </c>
      <c r="B34" s="10">
        <v>486.48200327664</v>
      </c>
      <c r="C34" s="10">
        <v>552.24499994159999</v>
      </c>
      <c r="D34" s="10">
        <v>552.24499994159999</v>
      </c>
      <c r="E34" s="10">
        <v>278.57799663432002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</v>
      </c>
      <c r="R34" s="10">
        <v>0</v>
      </c>
      <c r="S34" s="10">
        <v>0</v>
      </c>
      <c r="T34" s="10">
        <v>0</v>
      </c>
      <c r="U34" s="10">
        <v>0</v>
      </c>
    </row>
    <row r="35" spans="1:21" x14ac:dyDescent="0.25">
      <c r="A35" s="8" t="s">
        <v>205</v>
      </c>
      <c r="B35" s="9">
        <v>0</v>
      </c>
      <c r="C35" s="9">
        <v>0</v>
      </c>
      <c r="D35" s="9">
        <v>0</v>
      </c>
      <c r="E35" s="9">
        <v>273.66700330728003</v>
      </c>
      <c r="F35" s="9">
        <v>553.75799994143995</v>
      </c>
      <c r="G35" s="9">
        <v>552.24499994159999</v>
      </c>
      <c r="H35" s="9">
        <v>552.24499994159999</v>
      </c>
      <c r="I35" s="9">
        <v>552.24499994159999</v>
      </c>
      <c r="J35" s="9">
        <v>553.75799994143995</v>
      </c>
      <c r="K35" s="9">
        <v>552.24499994159999</v>
      </c>
      <c r="L35" s="9">
        <v>552.24499994159999</v>
      </c>
      <c r="M35" s="9">
        <v>552.24499994159999</v>
      </c>
      <c r="N35" s="9">
        <v>553.75799994143995</v>
      </c>
      <c r="O35" s="9">
        <v>552.24499994159999</v>
      </c>
      <c r="P35" s="9">
        <v>552.24499994159999</v>
      </c>
      <c r="Q35" s="9">
        <v>552.24499994159999</v>
      </c>
      <c r="R35" s="9">
        <v>553.75799994143995</v>
      </c>
      <c r="S35" s="9">
        <v>552.24499994159999</v>
      </c>
      <c r="T35" s="9">
        <v>552.24499994159999</v>
      </c>
      <c r="U35" s="9">
        <v>552.24499994159999</v>
      </c>
    </row>
    <row r="36" spans="1:21" x14ac:dyDescent="0.25">
      <c r="A36" s="8" t="s">
        <v>206</v>
      </c>
      <c r="B36" s="10">
        <v>0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0</v>
      </c>
      <c r="K36" s="10">
        <v>0</v>
      </c>
      <c r="L36" s="10">
        <v>0</v>
      </c>
      <c r="M36" s="10">
        <v>0</v>
      </c>
      <c r="N36" s="10">
        <v>0</v>
      </c>
      <c r="O36" s="10">
        <v>0</v>
      </c>
      <c r="P36" s="10">
        <v>0</v>
      </c>
      <c r="Q36" s="10">
        <v>0</v>
      </c>
      <c r="R36" s="10">
        <v>0</v>
      </c>
      <c r="S36" s="10">
        <v>0</v>
      </c>
      <c r="T36" s="10">
        <v>0</v>
      </c>
      <c r="U36" s="10">
        <v>0</v>
      </c>
    </row>
    <row r="37" spans="1:21" x14ac:dyDescent="0.25">
      <c r="A37" s="8" t="s">
        <v>207</v>
      </c>
      <c r="B37" s="9">
        <v>34.037999999999798</v>
      </c>
      <c r="C37" s="9">
        <v>33.944999999999801</v>
      </c>
      <c r="D37" s="9">
        <v>33.944999999999801</v>
      </c>
      <c r="E37" s="9">
        <v>33.944999999999801</v>
      </c>
      <c r="F37" s="9">
        <v>34.037999999999798</v>
      </c>
      <c r="G37" s="9">
        <v>33.944999999999801</v>
      </c>
      <c r="H37" s="9">
        <v>33.944999999999801</v>
      </c>
      <c r="I37" s="9">
        <v>33.944999999999801</v>
      </c>
      <c r="J37" s="9">
        <v>34.037999999999798</v>
      </c>
      <c r="K37" s="9">
        <v>18.16600000032</v>
      </c>
      <c r="L37" s="9">
        <v>0</v>
      </c>
      <c r="M37" s="9">
        <v>0</v>
      </c>
      <c r="N37" s="9">
        <v>0</v>
      </c>
      <c r="O37" s="9">
        <v>0</v>
      </c>
      <c r="P37" s="9">
        <v>0</v>
      </c>
      <c r="Q37" s="9">
        <v>0</v>
      </c>
      <c r="R37" s="9">
        <v>0</v>
      </c>
      <c r="S37" s="9">
        <v>0</v>
      </c>
      <c r="T37" s="9">
        <v>0</v>
      </c>
      <c r="U37" s="9">
        <v>0</v>
      </c>
    </row>
    <row r="38" spans="1:21" x14ac:dyDescent="0.25">
      <c r="A38" s="8" t="s">
        <v>208</v>
      </c>
      <c r="B38" s="10">
        <v>0</v>
      </c>
      <c r="C38" s="10">
        <v>0</v>
      </c>
      <c r="D38" s="10">
        <v>0</v>
      </c>
      <c r="E38" s="10">
        <v>0</v>
      </c>
      <c r="F38" s="10">
        <v>0</v>
      </c>
      <c r="G38" s="10">
        <v>0</v>
      </c>
      <c r="H38" s="10">
        <v>0</v>
      </c>
      <c r="I38" s="10">
        <v>0</v>
      </c>
      <c r="J38" s="10">
        <v>0</v>
      </c>
      <c r="K38" s="10">
        <v>14.198330564640001</v>
      </c>
      <c r="L38" s="10">
        <v>32.779234069439902</v>
      </c>
      <c r="M38" s="10">
        <v>33.074176106159797</v>
      </c>
      <c r="N38" s="10">
        <v>33.225996365999798</v>
      </c>
      <c r="O38" s="10">
        <v>33.357139863599798</v>
      </c>
      <c r="P38" s="10">
        <v>33.5580716075998</v>
      </c>
      <c r="Q38" s="10">
        <v>33.706164755039801</v>
      </c>
      <c r="R38" s="10">
        <v>33.933879506639798</v>
      </c>
      <c r="S38" s="10">
        <v>33.888228165839799</v>
      </c>
      <c r="T38" s="10">
        <v>33.908408124239799</v>
      </c>
      <c r="U38" s="10">
        <v>33.923557022159798</v>
      </c>
    </row>
    <row r="39" spans="1:21" x14ac:dyDescent="0.25">
      <c r="A39" s="8" t="s">
        <v>209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210</v>
      </c>
      <c r="B40" s="10">
        <v>0</v>
      </c>
      <c r="C40" s="10">
        <v>0</v>
      </c>
      <c r="D40" s="10">
        <v>0</v>
      </c>
      <c r="E40" s="10">
        <v>0</v>
      </c>
      <c r="F40" s="10">
        <v>0</v>
      </c>
      <c r="G40" s="10">
        <v>0</v>
      </c>
      <c r="H40" s="10">
        <v>0</v>
      </c>
      <c r="I40" s="10">
        <v>0</v>
      </c>
      <c r="J40" s="10">
        <v>0</v>
      </c>
      <c r="K40" s="10">
        <v>0</v>
      </c>
      <c r="L40" s="10">
        <v>0</v>
      </c>
      <c r="M40" s="10">
        <v>0</v>
      </c>
      <c r="N40" s="10">
        <v>0</v>
      </c>
      <c r="O40" s="10">
        <v>0</v>
      </c>
      <c r="P40" s="10">
        <v>0</v>
      </c>
      <c r="Q40" s="10">
        <v>0</v>
      </c>
      <c r="R40" s="10">
        <v>0</v>
      </c>
      <c r="S40" s="10">
        <v>0</v>
      </c>
      <c r="T40" s="10">
        <v>0</v>
      </c>
      <c r="U40" s="10">
        <v>43.79196811512</v>
      </c>
    </row>
    <row r="41" spans="1:21" x14ac:dyDescent="0.25">
      <c r="A41" s="8" t="s">
        <v>211</v>
      </c>
      <c r="B41" s="9">
        <v>192.993775191601</v>
      </c>
      <c r="C41" s="9">
        <v>315.23009035392198</v>
      </c>
      <c r="D41" s="9">
        <v>316.32009419952198</v>
      </c>
      <c r="E41" s="9">
        <v>82.7560403529599</v>
      </c>
      <c r="F41" s="9">
        <v>0</v>
      </c>
      <c r="G41" s="9">
        <v>0</v>
      </c>
      <c r="H41" s="9">
        <v>0</v>
      </c>
      <c r="I41" s="9">
        <v>0</v>
      </c>
      <c r="J41" s="9">
        <v>0</v>
      </c>
      <c r="K41" s="9">
        <v>0</v>
      </c>
      <c r="L41" s="9">
        <v>0</v>
      </c>
      <c r="M41" s="9">
        <v>0</v>
      </c>
      <c r="N41" s="9">
        <v>0</v>
      </c>
      <c r="O41" s="9">
        <v>0</v>
      </c>
      <c r="P41" s="9">
        <v>0</v>
      </c>
      <c r="Q41" s="9">
        <v>0</v>
      </c>
      <c r="R41" s="9">
        <v>0</v>
      </c>
      <c r="S41" s="9">
        <v>0</v>
      </c>
      <c r="T41" s="9">
        <v>0</v>
      </c>
      <c r="U41" s="9">
        <v>0</v>
      </c>
    </row>
    <row r="42" spans="1:21" x14ac:dyDescent="0.25">
      <c r="A42" s="8" t="s">
        <v>212</v>
      </c>
      <c r="B42" s="10">
        <v>0</v>
      </c>
      <c r="C42" s="10">
        <v>0</v>
      </c>
      <c r="D42" s="10">
        <v>0</v>
      </c>
      <c r="E42" s="10">
        <v>229.27301787504101</v>
      </c>
      <c r="F42" s="10">
        <v>313.19699528520198</v>
      </c>
      <c r="G42" s="10">
        <v>314.21324541288101</v>
      </c>
      <c r="H42" s="10">
        <v>315.789253835762</v>
      </c>
      <c r="I42" s="10">
        <v>320.74950950160201</v>
      </c>
      <c r="J42" s="10">
        <v>321.24323787792201</v>
      </c>
      <c r="K42" s="10">
        <v>320.86636178952199</v>
      </c>
      <c r="L42" s="10">
        <v>321.74356647264199</v>
      </c>
      <c r="M42" s="10">
        <v>322.38526465656201</v>
      </c>
      <c r="N42" s="10">
        <v>323.32369393008202</v>
      </c>
      <c r="O42" s="10">
        <v>322.63437502200202</v>
      </c>
      <c r="P42" s="10">
        <v>323.49177954600202</v>
      </c>
      <c r="Q42" s="10">
        <v>324.05763263976201</v>
      </c>
      <c r="R42" s="10">
        <v>325.41371038368197</v>
      </c>
      <c r="S42" s="10">
        <v>324.95782901520198</v>
      </c>
      <c r="T42" s="10">
        <v>325.25617396176199</v>
      </c>
      <c r="U42" s="10">
        <v>281.46535327848102</v>
      </c>
    </row>
    <row r="43" spans="1:21" x14ac:dyDescent="0.25">
      <c r="A43" s="8" t="s">
        <v>213</v>
      </c>
      <c r="B43" s="9">
        <v>0</v>
      </c>
      <c r="C43" s="9">
        <v>0</v>
      </c>
      <c r="D43" s="9">
        <v>0</v>
      </c>
      <c r="E43" s="9">
        <v>0</v>
      </c>
      <c r="F43" s="9">
        <v>0</v>
      </c>
      <c r="G43" s="9">
        <v>0</v>
      </c>
      <c r="H43" s="9">
        <v>0</v>
      </c>
      <c r="I43" s="9">
        <v>0</v>
      </c>
      <c r="J43" s="9">
        <v>0</v>
      </c>
      <c r="K43" s="9">
        <v>0</v>
      </c>
      <c r="L43" s="9">
        <v>0</v>
      </c>
      <c r="M43" s="9">
        <v>0</v>
      </c>
      <c r="N43" s="9">
        <v>0</v>
      </c>
      <c r="O43" s="9">
        <v>0</v>
      </c>
      <c r="P43" s="9">
        <v>0</v>
      </c>
      <c r="Q43" s="9">
        <v>0</v>
      </c>
      <c r="R43" s="9">
        <v>0</v>
      </c>
      <c r="S43" s="9">
        <v>0</v>
      </c>
      <c r="T43" s="9">
        <v>0</v>
      </c>
      <c r="U43" s="9">
        <v>0</v>
      </c>
    </row>
    <row r="44" spans="1:21" x14ac:dyDescent="0.25">
      <c r="A44" s="8" t="s">
        <v>214</v>
      </c>
      <c r="B44" s="10">
        <v>5.8560000292800201</v>
      </c>
      <c r="C44" s="10">
        <v>5.84000002920002</v>
      </c>
      <c r="D44" s="10">
        <v>5.84000002920002</v>
      </c>
      <c r="E44" s="10">
        <v>5.84000002920002</v>
      </c>
      <c r="F44" s="10">
        <v>1.6240000080000001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215</v>
      </c>
      <c r="B45" s="9">
        <v>0</v>
      </c>
      <c r="C45" s="9">
        <v>0</v>
      </c>
      <c r="D45" s="9">
        <v>0</v>
      </c>
      <c r="E45" s="9">
        <v>4.56250000056</v>
      </c>
      <c r="F45" s="9">
        <v>8.79450002136001</v>
      </c>
      <c r="G45" s="9">
        <v>10.402500029760001</v>
      </c>
      <c r="H45" s="9">
        <v>10.402500029280001</v>
      </c>
      <c r="I45" s="9">
        <v>5.84000002920002</v>
      </c>
      <c r="J45" s="9">
        <v>5.8560000292800201</v>
      </c>
      <c r="K45" s="9">
        <v>5.84000002920002</v>
      </c>
      <c r="L45" s="9">
        <v>5.84000002920002</v>
      </c>
      <c r="M45" s="9">
        <v>5.84000002920002</v>
      </c>
      <c r="N45" s="9">
        <v>5.8560000292800201</v>
      </c>
      <c r="O45" s="9">
        <v>5.84000002920002</v>
      </c>
      <c r="P45" s="9">
        <v>5.84000002920002</v>
      </c>
      <c r="Q45" s="9">
        <v>5.84000002920002</v>
      </c>
      <c r="R45" s="9">
        <v>5.8560000292800201</v>
      </c>
      <c r="S45" s="9">
        <v>5.84000002920002</v>
      </c>
      <c r="T45" s="9">
        <v>5.84000002920002</v>
      </c>
      <c r="U45" s="9">
        <v>5.84000002920002</v>
      </c>
    </row>
    <row r="46" spans="1:21" x14ac:dyDescent="0.25">
      <c r="A46" s="8" t="s">
        <v>216</v>
      </c>
      <c r="B46" s="10">
        <v>0</v>
      </c>
      <c r="C46" s="10">
        <v>0</v>
      </c>
      <c r="D46" s="10">
        <v>0</v>
      </c>
      <c r="E46" s="10">
        <v>0</v>
      </c>
      <c r="F46" s="10">
        <v>0</v>
      </c>
      <c r="G46" s="10">
        <v>0</v>
      </c>
      <c r="H46" s="10">
        <v>0</v>
      </c>
      <c r="I46" s="10">
        <v>0</v>
      </c>
      <c r="J46" s="10">
        <v>0</v>
      </c>
      <c r="K46" s="10">
        <v>0</v>
      </c>
      <c r="L46" s="10">
        <v>0</v>
      </c>
      <c r="M46" s="10">
        <v>0</v>
      </c>
      <c r="N46" s="10">
        <v>0</v>
      </c>
      <c r="O46" s="10">
        <v>0</v>
      </c>
      <c r="P46" s="10">
        <v>0</v>
      </c>
      <c r="Q46" s="10">
        <v>0</v>
      </c>
      <c r="R46" s="10">
        <v>0</v>
      </c>
      <c r="S46" s="10">
        <v>0</v>
      </c>
      <c r="T46" s="10">
        <v>0</v>
      </c>
      <c r="U46" s="10">
        <v>0</v>
      </c>
    </row>
    <row r="47" spans="1:21" x14ac:dyDescent="0.25">
      <c r="A47" s="8" t="s">
        <v>217</v>
      </c>
      <c r="B47" s="9">
        <v>0</v>
      </c>
      <c r="C47" s="9">
        <v>0</v>
      </c>
      <c r="D47" s="9">
        <v>0</v>
      </c>
      <c r="E47" s="9">
        <v>0</v>
      </c>
      <c r="F47" s="9">
        <v>0</v>
      </c>
      <c r="G47" s="9">
        <v>0</v>
      </c>
      <c r="H47" s="9">
        <v>0</v>
      </c>
      <c r="I47" s="9">
        <v>0</v>
      </c>
      <c r="J47" s="9">
        <v>0</v>
      </c>
      <c r="K47" s="9">
        <v>0</v>
      </c>
      <c r="L47" s="9">
        <v>0</v>
      </c>
      <c r="M47" s="9">
        <v>0</v>
      </c>
      <c r="N47" s="9">
        <v>0</v>
      </c>
      <c r="O47" s="9">
        <v>0</v>
      </c>
      <c r="P47" s="9">
        <v>0</v>
      </c>
      <c r="Q47" s="9">
        <v>0</v>
      </c>
      <c r="R47" s="9">
        <v>0</v>
      </c>
      <c r="S47" s="9">
        <v>0</v>
      </c>
      <c r="T47" s="9">
        <v>0</v>
      </c>
      <c r="U47" s="9">
        <v>0</v>
      </c>
    </row>
    <row r="48" spans="1:21" x14ac:dyDescent="0.25">
      <c r="A48" s="8" t="s">
        <v>218</v>
      </c>
      <c r="B48" s="10">
        <v>582.66446431895997</v>
      </c>
      <c r="C48" s="10">
        <v>589.59243621216001</v>
      </c>
      <c r="D48" s="10">
        <v>588.74395019016004</v>
      </c>
      <c r="E48" s="10">
        <v>588.94755770568099</v>
      </c>
      <c r="F48" s="10">
        <v>477.45159171239999</v>
      </c>
      <c r="G48" s="10">
        <v>0</v>
      </c>
      <c r="H48" s="10">
        <v>0</v>
      </c>
      <c r="I48" s="10">
        <v>0</v>
      </c>
      <c r="J48" s="10">
        <v>0</v>
      </c>
      <c r="K48" s="10">
        <v>0</v>
      </c>
      <c r="L48" s="10">
        <v>0</v>
      </c>
      <c r="M48" s="10">
        <v>0</v>
      </c>
      <c r="N48" s="10">
        <v>0</v>
      </c>
      <c r="O48" s="10">
        <v>0</v>
      </c>
      <c r="P48" s="10">
        <v>0</v>
      </c>
      <c r="Q48" s="10">
        <v>0</v>
      </c>
      <c r="R48" s="10">
        <v>0</v>
      </c>
      <c r="S48" s="10">
        <v>0</v>
      </c>
      <c r="T48" s="10">
        <v>0</v>
      </c>
      <c r="U48" s="10">
        <v>0</v>
      </c>
    </row>
    <row r="49" spans="1:21" x14ac:dyDescent="0.25">
      <c r="A49" s="8" t="s">
        <v>219</v>
      </c>
      <c r="B49" s="9">
        <v>0</v>
      </c>
      <c r="C49" s="9">
        <v>0</v>
      </c>
      <c r="D49" s="9">
        <v>0</v>
      </c>
      <c r="E49" s="9">
        <v>0</v>
      </c>
      <c r="F49" s="9">
        <v>113.62540370472</v>
      </c>
      <c r="G49" s="9">
        <v>590.25208352376001</v>
      </c>
      <c r="H49" s="9">
        <v>590.26165837511996</v>
      </c>
      <c r="I49" s="9">
        <v>589.91933815343998</v>
      </c>
      <c r="J49" s="9">
        <v>591.56272711967995</v>
      </c>
      <c r="K49" s="9">
        <v>591.79846063104003</v>
      </c>
      <c r="L49" s="9">
        <v>591.75455568767995</v>
      </c>
      <c r="M49" s="9">
        <v>591.71065074144099</v>
      </c>
      <c r="N49" s="9">
        <v>593.25726572064002</v>
      </c>
      <c r="O49" s="9">
        <v>591.62284102848002</v>
      </c>
      <c r="P49" s="9">
        <v>591.57893608224003</v>
      </c>
      <c r="Q49" s="9">
        <v>591.5350313568</v>
      </c>
      <c r="R49" s="9">
        <v>593.08116523056003</v>
      </c>
      <c r="S49" s="9">
        <v>591.44722168728094</v>
      </c>
      <c r="T49" s="9">
        <v>591.40331674104004</v>
      </c>
      <c r="U49" s="9">
        <v>591.05297477856095</v>
      </c>
    </row>
    <row r="50" spans="1:21" x14ac:dyDescent="0.25">
      <c r="A50" s="8" t="s">
        <v>220</v>
      </c>
      <c r="B50" s="10">
        <v>0</v>
      </c>
      <c r="C50" s="10">
        <v>0</v>
      </c>
      <c r="D50" s="10">
        <v>0</v>
      </c>
      <c r="E50" s="10">
        <v>0</v>
      </c>
      <c r="F50" s="10">
        <v>0</v>
      </c>
      <c r="G50" s="10">
        <v>0</v>
      </c>
      <c r="H50" s="10">
        <v>0</v>
      </c>
      <c r="I50" s="10">
        <v>0</v>
      </c>
      <c r="J50" s="10">
        <v>0</v>
      </c>
      <c r="K50" s="10">
        <v>0</v>
      </c>
      <c r="L50" s="10">
        <v>0</v>
      </c>
      <c r="M50" s="10">
        <v>0</v>
      </c>
      <c r="N50" s="10">
        <v>0</v>
      </c>
      <c r="O50" s="10">
        <v>0</v>
      </c>
      <c r="P50" s="10">
        <v>0</v>
      </c>
      <c r="Q50" s="10">
        <v>0</v>
      </c>
      <c r="R50" s="10">
        <v>0</v>
      </c>
      <c r="S50" s="10">
        <v>0</v>
      </c>
      <c r="T50" s="10">
        <v>0</v>
      </c>
      <c r="U50" s="10">
        <v>0</v>
      </c>
    </row>
    <row r="51" spans="1:21" x14ac:dyDescent="0.25">
      <c r="A51" s="8" t="s">
        <v>221</v>
      </c>
      <c r="B51" s="9">
        <v>0</v>
      </c>
      <c r="C51" s="9">
        <v>0</v>
      </c>
      <c r="D51" s="9">
        <v>0</v>
      </c>
      <c r="E51" s="9">
        <v>0</v>
      </c>
      <c r="F51" s="9">
        <v>0</v>
      </c>
      <c r="G51" s="9">
        <v>3.6975436684799998</v>
      </c>
      <c r="H51" s="9">
        <v>9.66494683176</v>
      </c>
      <c r="I51" s="9">
        <v>11.943506409839999</v>
      </c>
      <c r="J51" s="9">
        <v>15.014864645039999</v>
      </c>
      <c r="K51" s="9">
        <v>18.874526662560001</v>
      </c>
      <c r="L51" s="9">
        <v>19.95155372424</v>
      </c>
      <c r="M51" s="9">
        <v>19.9811984004</v>
      </c>
      <c r="N51" s="9">
        <v>19.50574588752</v>
      </c>
      <c r="O51" s="9">
        <v>21.122221061040001</v>
      </c>
      <c r="P51" s="9">
        <v>18.42117149736</v>
      </c>
      <c r="Q51" s="9">
        <v>17.516084366640001</v>
      </c>
      <c r="R51" s="9">
        <v>21.19771235856</v>
      </c>
      <c r="S51" s="9">
        <v>25.215177919199999</v>
      </c>
      <c r="T51" s="9">
        <v>28.185546328560001</v>
      </c>
      <c r="U51" s="9">
        <v>30.408200239679999</v>
      </c>
    </row>
    <row r="52" spans="1:21" x14ac:dyDescent="0.25">
      <c r="A52" s="8" t="s">
        <v>222</v>
      </c>
      <c r="B52" s="10">
        <v>5.5786679915999997</v>
      </c>
      <c r="C52" s="10">
        <v>12.824189692319999</v>
      </c>
      <c r="D52" s="10">
        <v>23.201828216639999</v>
      </c>
      <c r="E52" s="10">
        <v>21.122034426239999</v>
      </c>
      <c r="F52" s="10">
        <v>4.0882796728799997</v>
      </c>
      <c r="G52" s="10">
        <v>0</v>
      </c>
      <c r="H52" s="10">
        <v>0</v>
      </c>
      <c r="I52" s="10">
        <v>0</v>
      </c>
      <c r="J52" s="10">
        <v>0</v>
      </c>
      <c r="K52" s="10">
        <v>0</v>
      </c>
      <c r="L52" s="10">
        <v>0</v>
      </c>
      <c r="M52" s="10">
        <v>0</v>
      </c>
      <c r="N52" s="10">
        <v>0</v>
      </c>
      <c r="O52" s="10">
        <v>0</v>
      </c>
      <c r="P52" s="10">
        <v>0</v>
      </c>
      <c r="Q52" s="10">
        <v>0</v>
      </c>
      <c r="R52" s="10">
        <v>0</v>
      </c>
      <c r="S52" s="10">
        <v>0</v>
      </c>
      <c r="T52" s="10">
        <v>0</v>
      </c>
      <c r="U52" s="10">
        <v>0</v>
      </c>
    </row>
    <row r="53" spans="1:21" x14ac:dyDescent="0.25">
      <c r="A53" s="8" t="s">
        <v>223</v>
      </c>
      <c r="B53" s="9">
        <v>0</v>
      </c>
      <c r="C53" s="9">
        <v>0</v>
      </c>
      <c r="D53" s="9">
        <v>0</v>
      </c>
      <c r="E53" s="9">
        <v>0</v>
      </c>
      <c r="F53" s="9">
        <v>0</v>
      </c>
      <c r="G53" s="9">
        <v>2.0000000004</v>
      </c>
      <c r="H53" s="9">
        <v>0</v>
      </c>
      <c r="I53" s="9">
        <v>0</v>
      </c>
      <c r="J53" s="9">
        <v>0</v>
      </c>
      <c r="K53" s="9">
        <v>0</v>
      </c>
      <c r="L53" s="9">
        <v>0</v>
      </c>
      <c r="M53" s="9">
        <v>0</v>
      </c>
      <c r="N53" s="9">
        <v>0</v>
      </c>
      <c r="O53" s="9">
        <v>0</v>
      </c>
      <c r="P53" s="9">
        <v>0</v>
      </c>
      <c r="Q53" s="9">
        <v>0</v>
      </c>
      <c r="R53" s="9">
        <v>0</v>
      </c>
      <c r="S53" s="9">
        <v>0</v>
      </c>
      <c r="T53" s="9">
        <v>0</v>
      </c>
      <c r="U53" s="9">
        <v>0</v>
      </c>
    </row>
    <row r="54" spans="1:21" x14ac:dyDescent="0.25">
      <c r="A54" s="8" t="s">
        <v>224</v>
      </c>
      <c r="B54" s="10">
        <v>0</v>
      </c>
      <c r="C54" s="10">
        <v>0</v>
      </c>
      <c r="D54" s="10">
        <v>0</v>
      </c>
      <c r="E54" s="10">
        <v>0</v>
      </c>
      <c r="F54" s="10">
        <v>0</v>
      </c>
      <c r="G54" s="10">
        <v>0</v>
      </c>
      <c r="H54" s="10">
        <v>0</v>
      </c>
      <c r="I54" s="10">
        <v>0</v>
      </c>
      <c r="J54" s="10">
        <v>0</v>
      </c>
      <c r="K54" s="10">
        <v>0</v>
      </c>
      <c r="L54" s="10">
        <v>0.30812673575999999</v>
      </c>
      <c r="M54" s="10">
        <v>1.5648626364</v>
      </c>
      <c r="N54" s="10">
        <v>0.61500000024000001</v>
      </c>
      <c r="O54" s="10">
        <v>1.30864446576</v>
      </c>
      <c r="P54" s="10">
        <v>0.57259203504</v>
      </c>
      <c r="Q54" s="10">
        <v>0.526339746</v>
      </c>
      <c r="R54" s="10">
        <v>1.7211096271199999</v>
      </c>
      <c r="S54" s="10">
        <v>1.4471549375999999</v>
      </c>
      <c r="T54" s="10">
        <v>1.6902940768800001</v>
      </c>
      <c r="U54" s="10">
        <v>1.245875742</v>
      </c>
    </row>
    <row r="56" spans="1:21" x14ac:dyDescent="0.25">
      <c r="B56" s="15"/>
    </row>
    <row r="57" spans="1:21" x14ac:dyDescent="0.25">
      <c r="B57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45"/>
  <sheetViews>
    <sheetView workbookViewId="0">
      <selection activeCell="A2" sqref="A2:U45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66</v>
      </c>
      <c r="B3" s="9">
        <v>80.520000029280197</v>
      </c>
      <c r="C3" s="9">
        <v>80.300000029200206</v>
      </c>
      <c r="D3" s="9">
        <v>80.300000029200206</v>
      </c>
      <c r="E3" s="9">
        <v>80.300000029200206</v>
      </c>
      <c r="F3" s="9">
        <v>80.520000029279799</v>
      </c>
      <c r="G3" s="9">
        <v>80.300000029200206</v>
      </c>
      <c r="H3" s="9">
        <v>80.300000029200206</v>
      </c>
      <c r="I3" s="9">
        <v>80.300000029200206</v>
      </c>
      <c r="J3" s="9">
        <v>80.520000029280197</v>
      </c>
      <c r="K3" s="9">
        <v>80.300000029200206</v>
      </c>
      <c r="L3" s="9">
        <v>80.300000029200206</v>
      </c>
      <c r="M3" s="9">
        <v>80.300000029200206</v>
      </c>
      <c r="N3" s="9">
        <v>80.520000029280197</v>
      </c>
      <c r="O3" s="9">
        <v>80.300000029200206</v>
      </c>
      <c r="P3" s="9">
        <v>80.300000029200206</v>
      </c>
      <c r="Q3" s="9">
        <v>80.300000029200206</v>
      </c>
      <c r="R3" s="9">
        <v>80.520000029280197</v>
      </c>
      <c r="S3" s="9">
        <v>80.300000029200206</v>
      </c>
      <c r="T3" s="9">
        <v>80.300000029200206</v>
      </c>
      <c r="U3" s="9">
        <v>80.300000029200206</v>
      </c>
    </row>
    <row r="4" spans="1:21" x14ac:dyDescent="0.25">
      <c r="A4" s="8" t="s">
        <v>245</v>
      </c>
      <c r="B4" s="10">
        <v>47.290508562000099</v>
      </c>
      <c r="C4" s="10">
        <v>46.310019269280097</v>
      </c>
      <c r="D4" s="10">
        <v>45.276331343280098</v>
      </c>
      <c r="E4" s="10">
        <v>45.899475790560103</v>
      </c>
      <c r="F4" s="10">
        <v>46.0840186927201</v>
      </c>
      <c r="G4" s="10">
        <v>46.929439098960103</v>
      </c>
      <c r="H4" s="10">
        <v>46.551449304000101</v>
      </c>
      <c r="I4" s="10">
        <v>46.579379420400102</v>
      </c>
      <c r="J4" s="10">
        <v>46.332508148160102</v>
      </c>
      <c r="K4" s="10">
        <v>47.359999985760098</v>
      </c>
      <c r="L4" s="10">
        <v>47.679999984480098</v>
      </c>
      <c r="M4" s="10">
        <v>47.719999984320097</v>
      </c>
      <c r="N4" s="10">
        <v>47.979999983760102</v>
      </c>
      <c r="O4" s="10">
        <v>47.439999985440103</v>
      </c>
      <c r="P4" s="10">
        <v>47.019999987120102</v>
      </c>
      <c r="Q4" s="10">
        <v>47.779999984080099</v>
      </c>
      <c r="R4" s="10">
        <v>47.459999985840099</v>
      </c>
      <c r="S4" s="10">
        <v>47.219999986320097</v>
      </c>
      <c r="T4" s="10">
        <v>47.319999985920099</v>
      </c>
      <c r="U4" s="10">
        <v>47.299999986000103</v>
      </c>
    </row>
    <row r="5" spans="1:21" x14ac:dyDescent="0.25">
      <c r="A5" s="8" t="s">
        <v>225</v>
      </c>
      <c r="B5" s="9">
        <v>4.99999999992</v>
      </c>
      <c r="C5" s="9">
        <v>4.99999999992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5.00000000016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0.15289284359999999</v>
      </c>
      <c r="S5" s="9">
        <v>0.84710715599999997</v>
      </c>
      <c r="T5" s="9">
        <v>0</v>
      </c>
      <c r="U5" s="9">
        <v>0</v>
      </c>
    </row>
    <row r="6" spans="1:21" x14ac:dyDescent="0.25">
      <c r="A6" s="8" t="s">
        <v>246</v>
      </c>
      <c r="B6" s="10">
        <v>59.734321536960003</v>
      </c>
      <c r="C6" s="10">
        <v>82.125</v>
      </c>
      <c r="D6" s="10">
        <v>82.125</v>
      </c>
      <c r="E6" s="10">
        <v>82.125</v>
      </c>
      <c r="F6" s="10">
        <v>82.35</v>
      </c>
      <c r="G6" s="10">
        <v>82.125</v>
      </c>
      <c r="H6" s="10">
        <v>82.125</v>
      </c>
      <c r="I6" s="10">
        <v>82.125</v>
      </c>
      <c r="J6" s="10">
        <v>82.35</v>
      </c>
      <c r="K6" s="10">
        <v>82.125</v>
      </c>
      <c r="L6" s="10">
        <v>82.125</v>
      </c>
      <c r="M6" s="10">
        <v>82.125</v>
      </c>
      <c r="N6" s="10">
        <v>82.35</v>
      </c>
      <c r="O6" s="10">
        <v>82.125</v>
      </c>
      <c r="P6" s="10">
        <v>82.125</v>
      </c>
      <c r="Q6" s="10">
        <v>82.125</v>
      </c>
      <c r="R6" s="10">
        <v>82.35</v>
      </c>
      <c r="S6" s="10">
        <v>82.125</v>
      </c>
      <c r="T6" s="10">
        <v>82.125</v>
      </c>
      <c r="U6" s="10">
        <v>82.125</v>
      </c>
    </row>
    <row r="7" spans="1:21" x14ac:dyDescent="0.25">
      <c r="A7" s="8" t="s">
        <v>247</v>
      </c>
      <c r="B7" s="9">
        <v>54.53084638008</v>
      </c>
      <c r="C7" s="9">
        <v>54.75</v>
      </c>
      <c r="D7" s="9">
        <v>54.75</v>
      </c>
      <c r="E7" s="9">
        <v>54.75</v>
      </c>
      <c r="F7" s="9">
        <v>54.9</v>
      </c>
      <c r="G7" s="9">
        <v>54.75</v>
      </c>
      <c r="H7" s="9">
        <v>54.75</v>
      </c>
      <c r="I7" s="9">
        <v>54.75</v>
      </c>
      <c r="J7" s="9">
        <v>54.9</v>
      </c>
      <c r="K7" s="9">
        <v>54.75</v>
      </c>
      <c r="L7" s="9">
        <v>54.75</v>
      </c>
      <c r="M7" s="9">
        <v>54.75</v>
      </c>
      <c r="N7" s="9">
        <v>54.9</v>
      </c>
      <c r="O7" s="9">
        <v>54.75</v>
      </c>
      <c r="P7" s="9">
        <v>54.75</v>
      </c>
      <c r="Q7" s="9">
        <v>54.75</v>
      </c>
      <c r="R7" s="9">
        <v>54.9</v>
      </c>
      <c r="S7" s="9">
        <v>54.75</v>
      </c>
      <c r="T7" s="9">
        <v>54.75</v>
      </c>
      <c r="U7" s="9">
        <v>54.75</v>
      </c>
    </row>
    <row r="8" spans="1:21" x14ac:dyDescent="0.25">
      <c r="A8" s="8" t="s">
        <v>248</v>
      </c>
      <c r="B8" s="10">
        <v>54.232995878639997</v>
      </c>
      <c r="C8" s="10">
        <v>54.75</v>
      </c>
      <c r="D8" s="10">
        <v>54.75</v>
      </c>
      <c r="E8" s="10">
        <v>54.75</v>
      </c>
      <c r="F8" s="10">
        <v>54.9</v>
      </c>
      <c r="G8" s="10">
        <v>54.75</v>
      </c>
      <c r="H8" s="10">
        <v>54.75</v>
      </c>
      <c r="I8" s="10">
        <v>54.75</v>
      </c>
      <c r="J8" s="10">
        <v>54.9</v>
      </c>
      <c r="K8" s="10">
        <v>54.75</v>
      </c>
      <c r="L8" s="10">
        <v>54.75</v>
      </c>
      <c r="M8" s="10">
        <v>54.75</v>
      </c>
      <c r="N8" s="10">
        <v>54.9</v>
      </c>
      <c r="O8" s="10">
        <v>54.75</v>
      </c>
      <c r="P8" s="10">
        <v>54.75</v>
      </c>
      <c r="Q8" s="10">
        <v>54.75</v>
      </c>
      <c r="R8" s="10">
        <v>54.9</v>
      </c>
      <c r="S8" s="10">
        <v>54.75</v>
      </c>
      <c r="T8" s="10">
        <v>54.75</v>
      </c>
      <c r="U8" s="10">
        <v>54.75</v>
      </c>
    </row>
    <row r="9" spans="1:21" x14ac:dyDescent="0.25">
      <c r="A9" s="8" t="s">
        <v>249</v>
      </c>
      <c r="B9" s="9">
        <v>45.410994874800203</v>
      </c>
      <c r="C9" s="9">
        <v>45.624999970800303</v>
      </c>
      <c r="D9" s="9">
        <v>45.624999970800303</v>
      </c>
      <c r="E9" s="9">
        <v>45.624999970800197</v>
      </c>
      <c r="F9" s="9">
        <v>45.749999970720303</v>
      </c>
      <c r="G9" s="9">
        <v>45.624999970800303</v>
      </c>
      <c r="H9" s="9">
        <v>45.624999970800303</v>
      </c>
      <c r="I9" s="9">
        <v>45.624999970800303</v>
      </c>
      <c r="J9" s="9">
        <v>45.749999970720303</v>
      </c>
      <c r="K9" s="9">
        <v>45.624999970800303</v>
      </c>
      <c r="L9" s="9">
        <v>45.624999970800303</v>
      </c>
      <c r="M9" s="9">
        <v>45.624999970800303</v>
      </c>
      <c r="N9" s="9">
        <v>45.749999970720303</v>
      </c>
      <c r="O9" s="9">
        <v>45.624999970800303</v>
      </c>
      <c r="P9" s="9">
        <v>45.624999970800303</v>
      </c>
      <c r="Q9" s="9">
        <v>45.624999970800303</v>
      </c>
      <c r="R9" s="9">
        <v>45.749999970720303</v>
      </c>
      <c r="S9" s="9">
        <v>45.624999970800303</v>
      </c>
      <c r="T9" s="9">
        <v>45.624999970800303</v>
      </c>
      <c r="U9" s="9">
        <v>45.624999970800303</v>
      </c>
    </row>
    <row r="10" spans="1:21" x14ac:dyDescent="0.25">
      <c r="A10" s="8" t="s">
        <v>250</v>
      </c>
      <c r="B10" s="10">
        <v>20.130000029279799</v>
      </c>
      <c r="C10" s="10">
        <v>20.075000029199799</v>
      </c>
      <c r="D10" s="10">
        <v>20.075000029199799</v>
      </c>
      <c r="E10" s="10">
        <v>20.075000029199799</v>
      </c>
      <c r="F10" s="10">
        <v>20.130000029279799</v>
      </c>
      <c r="G10" s="10">
        <v>20.075000029199799</v>
      </c>
      <c r="H10" s="10">
        <v>20.075000029199799</v>
      </c>
      <c r="I10" s="10">
        <v>20.075000029199799</v>
      </c>
      <c r="J10" s="10">
        <v>20.130000029279799</v>
      </c>
      <c r="K10" s="10">
        <v>19.413683551919998</v>
      </c>
      <c r="L10" s="10">
        <v>19.491162367679902</v>
      </c>
      <c r="M10" s="10">
        <v>19.6389820519198</v>
      </c>
      <c r="N10" s="10">
        <v>19.781728003439799</v>
      </c>
      <c r="O10" s="10">
        <v>19.852560851759801</v>
      </c>
      <c r="P10" s="10">
        <v>19.885870205279801</v>
      </c>
      <c r="Q10" s="10">
        <v>19.960853003279801</v>
      </c>
      <c r="R10" s="10">
        <v>20.050396954799801</v>
      </c>
      <c r="S10" s="10">
        <v>20.0481274444798</v>
      </c>
      <c r="T10" s="10">
        <v>20.062373203679801</v>
      </c>
      <c r="U10" s="10">
        <v>20.0535570513598</v>
      </c>
    </row>
    <row r="11" spans="1:21" x14ac:dyDescent="0.25">
      <c r="A11" s="8" t="s">
        <v>251</v>
      </c>
      <c r="B11" s="9">
        <v>5.8560000292800201</v>
      </c>
      <c r="C11" s="9">
        <v>5.84000002920002</v>
      </c>
      <c r="D11" s="9">
        <v>5.84000002920002</v>
      </c>
      <c r="E11" s="9">
        <v>5.84000002920002</v>
      </c>
      <c r="F11" s="9">
        <v>5.8560000290400103</v>
      </c>
      <c r="G11" s="9">
        <v>5.84000002920002</v>
      </c>
      <c r="H11" s="9">
        <v>5.84000002920002</v>
      </c>
      <c r="I11" s="9">
        <v>5.84000002920002</v>
      </c>
      <c r="J11" s="9">
        <v>5.8560000292800201</v>
      </c>
      <c r="K11" s="9">
        <v>5.84000002920002</v>
      </c>
      <c r="L11" s="9">
        <v>5.84000002920002</v>
      </c>
      <c r="M11" s="9">
        <v>5.84000002920002</v>
      </c>
      <c r="N11" s="9">
        <v>5.8560000292800201</v>
      </c>
      <c r="O11" s="9">
        <v>5.84000002920002</v>
      </c>
      <c r="P11" s="9">
        <v>5.84000002920002</v>
      </c>
      <c r="Q11" s="9">
        <v>5.84000002920002</v>
      </c>
      <c r="R11" s="9">
        <v>5.8560000292800201</v>
      </c>
      <c r="S11" s="9">
        <v>5.84000002920002</v>
      </c>
      <c r="T11" s="9">
        <v>5.84000002920002</v>
      </c>
      <c r="U11" s="9">
        <v>5.84000002920002</v>
      </c>
    </row>
    <row r="12" spans="1:21" x14ac:dyDescent="0.25">
      <c r="A12" s="8" t="s">
        <v>252</v>
      </c>
      <c r="B12" s="10">
        <v>46.48529309976</v>
      </c>
      <c r="C12" s="10">
        <v>65.7</v>
      </c>
      <c r="D12" s="10">
        <v>65.7</v>
      </c>
      <c r="E12" s="10">
        <v>65.7</v>
      </c>
      <c r="F12" s="10">
        <v>65.88</v>
      </c>
      <c r="G12" s="10">
        <v>65.7</v>
      </c>
      <c r="H12" s="10">
        <v>65.7</v>
      </c>
      <c r="I12" s="10">
        <v>65.7</v>
      </c>
      <c r="J12" s="10">
        <v>65.88</v>
      </c>
      <c r="K12" s="10">
        <v>65.7</v>
      </c>
      <c r="L12" s="10">
        <v>65.7</v>
      </c>
      <c r="M12" s="10">
        <v>65.7</v>
      </c>
      <c r="N12" s="10">
        <v>65.88</v>
      </c>
      <c r="O12" s="10">
        <v>65.7</v>
      </c>
      <c r="P12" s="10">
        <v>65.7</v>
      </c>
      <c r="Q12" s="10">
        <v>65.7</v>
      </c>
      <c r="R12" s="10">
        <v>65.88</v>
      </c>
      <c r="S12" s="10">
        <v>65.7</v>
      </c>
      <c r="T12" s="10">
        <v>65.7</v>
      </c>
      <c r="U12" s="10">
        <v>65.7</v>
      </c>
    </row>
    <row r="13" spans="1:21" x14ac:dyDescent="0.25">
      <c r="A13" s="8" t="s">
        <v>67</v>
      </c>
      <c r="B13" s="9">
        <v>152.91406274256099</v>
      </c>
      <c r="C13" s="9">
        <v>211.65828413568201</v>
      </c>
      <c r="D13" s="9">
        <v>211.70000002920199</v>
      </c>
      <c r="E13" s="9">
        <v>211.70000002920099</v>
      </c>
      <c r="F13" s="9">
        <v>212.28000002928201</v>
      </c>
      <c r="G13" s="9">
        <v>211.700000028961</v>
      </c>
      <c r="H13" s="9">
        <v>211.70000002896199</v>
      </c>
      <c r="I13" s="9">
        <v>211.70000002920199</v>
      </c>
      <c r="J13" s="9">
        <v>212.28000002928201</v>
      </c>
      <c r="K13" s="9">
        <v>211.70000002920199</v>
      </c>
      <c r="L13" s="9">
        <v>211.70000002920199</v>
      </c>
      <c r="M13" s="9">
        <v>211.70000002920199</v>
      </c>
      <c r="N13" s="9">
        <v>212.28000002928201</v>
      </c>
      <c r="O13" s="9">
        <v>211.70000002920199</v>
      </c>
      <c r="P13" s="9">
        <v>211.70000002920199</v>
      </c>
      <c r="Q13" s="9">
        <v>211.70000002920199</v>
      </c>
      <c r="R13" s="9">
        <v>212.28000002928201</v>
      </c>
      <c r="S13" s="9">
        <v>211.70000002920199</v>
      </c>
      <c r="T13" s="9">
        <v>211.70000002920199</v>
      </c>
      <c r="U13" s="9">
        <v>211.700000028961</v>
      </c>
    </row>
    <row r="14" spans="1:21" x14ac:dyDescent="0.25">
      <c r="A14" s="8" t="s">
        <v>230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253</v>
      </c>
      <c r="B15" s="9">
        <v>60.2261107968</v>
      </c>
      <c r="C15" s="9">
        <v>84.979928335919993</v>
      </c>
      <c r="D15" s="9">
        <v>44.364257529360003</v>
      </c>
      <c r="E15" s="9">
        <v>0.68970334655999999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0.82353303647999998</v>
      </c>
      <c r="L15" s="9">
        <v>23.674872042240001</v>
      </c>
      <c r="M15" s="9">
        <v>51.867644333279998</v>
      </c>
      <c r="N15" s="9">
        <v>52.731363522240002</v>
      </c>
      <c r="O15" s="9">
        <v>57.752767852799998</v>
      </c>
      <c r="P15" s="9">
        <v>71.287751623440002</v>
      </c>
      <c r="Q15" s="9">
        <v>73.989647135520002</v>
      </c>
      <c r="R15" s="9">
        <v>80.694748483199902</v>
      </c>
      <c r="S15" s="9">
        <v>82.546640322960002</v>
      </c>
      <c r="T15" s="9">
        <v>87.605230667759898</v>
      </c>
      <c r="U15" s="9">
        <v>83.185584984000002</v>
      </c>
    </row>
    <row r="16" spans="1:21" x14ac:dyDescent="0.25">
      <c r="A16" s="8" t="s">
        <v>233</v>
      </c>
      <c r="B16" s="10">
        <v>2.5866069239999998</v>
      </c>
      <c r="C16" s="10">
        <v>1.9683256845599999</v>
      </c>
      <c r="D16" s="10">
        <v>18.088658492160199</v>
      </c>
      <c r="E16" s="10">
        <v>18.2499999708002</v>
      </c>
      <c r="F16" s="10">
        <v>36.600000029279798</v>
      </c>
      <c r="G16" s="10">
        <v>36.500000029199803</v>
      </c>
      <c r="H16" s="10">
        <v>36.500000029199803</v>
      </c>
      <c r="I16" s="10">
        <v>36.500000029199803</v>
      </c>
      <c r="J16" s="10">
        <v>36.600000029279798</v>
      </c>
      <c r="K16" s="10">
        <v>36.500000029199803</v>
      </c>
      <c r="L16" s="10">
        <v>36.500000029199803</v>
      </c>
      <c r="M16" s="10">
        <v>36.500000029199803</v>
      </c>
      <c r="N16" s="10">
        <v>36.600000029279798</v>
      </c>
      <c r="O16" s="10">
        <v>36.500000029199803</v>
      </c>
      <c r="P16" s="10">
        <v>36.500000029199803</v>
      </c>
      <c r="Q16" s="10">
        <v>36.500000029199803</v>
      </c>
      <c r="R16" s="10">
        <v>36.600000029279798</v>
      </c>
      <c r="S16" s="10">
        <v>36.500000029199803</v>
      </c>
      <c r="T16" s="10">
        <v>36.500000029199803</v>
      </c>
      <c r="U16" s="10">
        <v>36.500000029199803</v>
      </c>
    </row>
    <row r="17" spans="1:21" x14ac:dyDescent="0.25">
      <c r="A17" s="8" t="s">
        <v>70</v>
      </c>
      <c r="B17" s="9">
        <v>164.7</v>
      </c>
      <c r="C17" s="9">
        <v>164.25</v>
      </c>
      <c r="D17" s="9">
        <v>164.25</v>
      </c>
      <c r="E17" s="9">
        <v>164.25</v>
      </c>
      <c r="F17" s="9">
        <v>164.7</v>
      </c>
      <c r="G17" s="9">
        <v>164.25</v>
      </c>
      <c r="H17" s="9">
        <v>164.25</v>
      </c>
      <c r="I17" s="9">
        <v>164.25</v>
      </c>
      <c r="J17" s="9">
        <v>164.7</v>
      </c>
      <c r="K17" s="9">
        <v>164.25</v>
      </c>
      <c r="L17" s="9">
        <v>164.25</v>
      </c>
      <c r="M17" s="9">
        <v>164.25</v>
      </c>
      <c r="N17" s="9">
        <v>164.7</v>
      </c>
      <c r="O17" s="9">
        <v>164.25</v>
      </c>
      <c r="P17" s="9">
        <v>164.25</v>
      </c>
      <c r="Q17" s="9">
        <v>164.25</v>
      </c>
      <c r="R17" s="9">
        <v>164.7</v>
      </c>
      <c r="S17" s="9">
        <v>164.25</v>
      </c>
      <c r="T17" s="9">
        <v>164.25</v>
      </c>
      <c r="U17" s="9">
        <v>164.25</v>
      </c>
    </row>
    <row r="18" spans="1:21" x14ac:dyDescent="0.25">
      <c r="A18" s="8" t="s">
        <v>71</v>
      </c>
      <c r="B18" s="10">
        <v>61.440237590159903</v>
      </c>
      <c r="C18" s="10">
        <v>60.780791191919903</v>
      </c>
      <c r="D18" s="10">
        <v>60.965993095919899</v>
      </c>
      <c r="E18" s="10">
        <v>60.5464563470399</v>
      </c>
      <c r="F18" s="10">
        <v>61.199959145039898</v>
      </c>
      <c r="G18" s="10">
        <v>60.848564452559899</v>
      </c>
      <c r="H18" s="10">
        <v>61.280034042239897</v>
      </c>
      <c r="I18" s="10">
        <v>60.953688650399897</v>
      </c>
      <c r="J18" s="10">
        <v>61.596852498239897</v>
      </c>
      <c r="K18" s="10">
        <v>62.140000014239902</v>
      </c>
      <c r="L18" s="10">
        <v>61.820000015519902</v>
      </c>
      <c r="M18" s="10">
        <v>61.780000015679903</v>
      </c>
      <c r="N18" s="10">
        <v>61.820000016239902</v>
      </c>
      <c r="O18" s="10">
        <v>62.060000014559897</v>
      </c>
      <c r="P18" s="10">
        <v>62.480000012879898</v>
      </c>
      <c r="Q18" s="10">
        <v>61.720000015919901</v>
      </c>
      <c r="R18" s="10">
        <v>62.340000014159898</v>
      </c>
      <c r="S18" s="10">
        <v>62.280000013679903</v>
      </c>
      <c r="T18" s="10">
        <v>62.180000014079901</v>
      </c>
      <c r="U18" s="10">
        <v>62.200000013999897</v>
      </c>
    </row>
    <row r="19" spans="1:21" x14ac:dyDescent="0.25">
      <c r="A19" s="8" t="s">
        <v>254</v>
      </c>
      <c r="B19" s="9">
        <v>4.3920000000000003</v>
      </c>
      <c r="C19" s="9">
        <v>4.38</v>
      </c>
      <c r="D19" s="9">
        <v>4.38</v>
      </c>
      <c r="E19" s="9">
        <v>4.38</v>
      </c>
      <c r="F19" s="9">
        <v>4.3920000000000003</v>
      </c>
      <c r="G19" s="9">
        <v>4.38</v>
      </c>
      <c r="H19" s="9">
        <v>4.38</v>
      </c>
      <c r="I19" s="9">
        <v>4.38</v>
      </c>
      <c r="J19" s="9">
        <v>4.3920000000000003</v>
      </c>
      <c r="K19" s="9">
        <v>4.0310642167199999</v>
      </c>
      <c r="L19" s="9">
        <v>4.1833764285599999</v>
      </c>
      <c r="M19" s="9">
        <v>4.1800056151199998</v>
      </c>
      <c r="N19" s="9">
        <v>4.2022724812799996</v>
      </c>
      <c r="O19" s="9">
        <v>4.2086711666400003</v>
      </c>
      <c r="P19" s="9">
        <v>4.3215574007999997</v>
      </c>
      <c r="Q19" s="9">
        <v>4.3461786792000003</v>
      </c>
      <c r="R19" s="9">
        <v>4.36748258112</v>
      </c>
      <c r="S19" s="9">
        <v>4.3666047676800002</v>
      </c>
      <c r="T19" s="9">
        <v>4.3775960779199998</v>
      </c>
      <c r="U19" s="9">
        <v>4.38</v>
      </c>
    </row>
    <row r="20" spans="1:21" x14ac:dyDescent="0.25">
      <c r="A20" s="8" t="s">
        <v>255</v>
      </c>
      <c r="B20" s="10">
        <v>24.522000029279798</v>
      </c>
      <c r="C20" s="10">
        <v>24.455000029199802</v>
      </c>
      <c r="D20" s="10">
        <v>24.455000029199802</v>
      </c>
      <c r="E20" s="10">
        <v>24.455000029199802</v>
      </c>
      <c r="F20" s="10">
        <v>24.522000029279798</v>
      </c>
      <c r="G20" s="10">
        <v>24.455000029199802</v>
      </c>
      <c r="H20" s="10">
        <v>24.455000029199901</v>
      </c>
      <c r="I20" s="10">
        <v>24.455000029199802</v>
      </c>
      <c r="J20" s="10">
        <v>24.522000029279798</v>
      </c>
      <c r="K20" s="10">
        <v>24.455000029199802</v>
      </c>
      <c r="L20" s="10">
        <v>24.455000029199802</v>
      </c>
      <c r="M20" s="10">
        <v>24.455000029199802</v>
      </c>
      <c r="N20" s="10">
        <v>24.522000029279798</v>
      </c>
      <c r="O20" s="10">
        <v>24.455000029199802</v>
      </c>
      <c r="P20" s="10">
        <v>24.455000029199802</v>
      </c>
      <c r="Q20" s="10">
        <v>24.455000029199802</v>
      </c>
      <c r="R20" s="10">
        <v>24.522000029279798</v>
      </c>
      <c r="S20" s="10">
        <v>24.455000029199802</v>
      </c>
      <c r="T20" s="10">
        <v>24.455000029199802</v>
      </c>
      <c r="U20" s="10">
        <v>24.455000029199802</v>
      </c>
    </row>
    <row r="21" spans="1:21" x14ac:dyDescent="0.25">
      <c r="A21" s="8" t="s">
        <v>256</v>
      </c>
      <c r="B21" s="9">
        <v>235.04083559759999</v>
      </c>
      <c r="C21" s="9">
        <v>222.56247949944</v>
      </c>
      <c r="D21" s="9">
        <v>219.99999999959999</v>
      </c>
      <c r="E21" s="9">
        <v>219.9999999984</v>
      </c>
      <c r="F21" s="9">
        <v>248.80201668576001</v>
      </c>
      <c r="G21" s="9">
        <v>261.96989231063998</v>
      </c>
      <c r="H21" s="9">
        <v>264.46411803936002</v>
      </c>
      <c r="I21" s="9">
        <v>295.67523371736002</v>
      </c>
      <c r="J21" s="9">
        <v>310.29646758960001</v>
      </c>
      <c r="K21" s="9">
        <v>318.06236601455902</v>
      </c>
      <c r="L21" s="9">
        <v>322.91035824239901</v>
      </c>
      <c r="M21" s="9">
        <v>291.79501435463999</v>
      </c>
      <c r="N21" s="9">
        <v>296.34163263720001</v>
      </c>
      <c r="O21" s="9">
        <v>301.18102403760003</v>
      </c>
      <c r="P21" s="9">
        <v>287.04708400487999</v>
      </c>
      <c r="Q21" s="9">
        <v>296.12985400704002</v>
      </c>
      <c r="R21" s="9">
        <v>303.71823892584001</v>
      </c>
      <c r="S21" s="9">
        <v>323.34856049784003</v>
      </c>
      <c r="T21" s="9">
        <v>339.19902040583901</v>
      </c>
      <c r="U21" s="9">
        <v>340.49432976672</v>
      </c>
    </row>
    <row r="22" spans="1:21" x14ac:dyDescent="0.25">
      <c r="A22" s="8" t="s">
        <v>236</v>
      </c>
      <c r="B22" s="10">
        <v>15.9999999816001</v>
      </c>
      <c r="C22" s="10">
        <v>0</v>
      </c>
      <c r="D22" s="10">
        <v>15.5546382748801</v>
      </c>
      <c r="E22" s="10">
        <v>23.724999970800202</v>
      </c>
      <c r="F22" s="10">
        <v>2.6285992507199998</v>
      </c>
      <c r="G22" s="10">
        <v>2.8417624512000002</v>
      </c>
      <c r="H22" s="10">
        <v>0</v>
      </c>
      <c r="I22" s="10">
        <v>0</v>
      </c>
      <c r="J22" s="10">
        <v>0</v>
      </c>
      <c r="K22" s="10">
        <v>0.47831073336000002</v>
      </c>
      <c r="L22" s="10">
        <v>5.4296955892799996</v>
      </c>
      <c r="M22" s="10">
        <v>9.9458629036800197</v>
      </c>
      <c r="N22" s="10">
        <v>9.53729670624001</v>
      </c>
      <c r="O22" s="10">
        <v>10.345813526880001</v>
      </c>
      <c r="P22" s="10">
        <v>10.62494496984</v>
      </c>
      <c r="Q22" s="10">
        <v>10.0641594888</v>
      </c>
      <c r="R22" s="10">
        <v>11.02654346448</v>
      </c>
      <c r="S22" s="10">
        <v>11.42297032392</v>
      </c>
      <c r="T22" s="10">
        <v>12.05770676136</v>
      </c>
      <c r="U22" s="10">
        <v>11.284505574240001</v>
      </c>
    </row>
    <row r="23" spans="1:21" x14ac:dyDescent="0.25">
      <c r="A23" s="8" t="s">
        <v>73</v>
      </c>
      <c r="B23" s="9">
        <v>115.76758935383999</v>
      </c>
      <c r="C23" s="9">
        <v>115.0784761284</v>
      </c>
      <c r="D23" s="9">
        <v>115.25495789711999</v>
      </c>
      <c r="E23" s="9">
        <v>123.77625124584</v>
      </c>
      <c r="F23" s="9">
        <v>130.05254258784001</v>
      </c>
      <c r="G23" s="9">
        <v>132.17347506359999</v>
      </c>
      <c r="H23" s="9">
        <v>133.36002459384</v>
      </c>
      <c r="I23" s="9">
        <v>133.54097864159999</v>
      </c>
      <c r="J23" s="9">
        <v>133.35573405119999</v>
      </c>
      <c r="K23" s="9">
        <v>134.05417036104001</v>
      </c>
      <c r="L23" s="9">
        <v>134.58580007495999</v>
      </c>
      <c r="M23" s="9">
        <v>135.88745927567999</v>
      </c>
      <c r="N23" s="9">
        <v>136.61843872896</v>
      </c>
      <c r="O23" s="9">
        <v>136.51254551832</v>
      </c>
      <c r="P23" s="9">
        <v>136.875</v>
      </c>
      <c r="Q23" s="9">
        <v>136.875</v>
      </c>
      <c r="R23" s="9">
        <v>137.25</v>
      </c>
      <c r="S23" s="9">
        <v>136.875</v>
      </c>
      <c r="T23" s="9">
        <v>136.875</v>
      </c>
      <c r="U23" s="9">
        <v>136.875</v>
      </c>
    </row>
    <row r="24" spans="1:21" x14ac:dyDescent="0.25">
      <c r="A24" s="8" t="s">
        <v>74</v>
      </c>
      <c r="B24" s="10">
        <v>13.143993168</v>
      </c>
      <c r="C24" s="10">
        <v>14.793630276</v>
      </c>
      <c r="D24" s="10">
        <v>17.995180850400001</v>
      </c>
      <c r="E24" s="10">
        <v>18.062417532000001</v>
      </c>
      <c r="F24" s="10">
        <v>19.631996574239999</v>
      </c>
      <c r="G24" s="10">
        <v>22.18749879672</v>
      </c>
      <c r="H24" s="10">
        <v>24.1443212080802</v>
      </c>
      <c r="I24" s="10">
        <v>24.7876301037602</v>
      </c>
      <c r="J24" s="10">
        <v>24.887999970720202</v>
      </c>
      <c r="K24" s="10">
        <v>24.8199999708002</v>
      </c>
      <c r="L24" s="10">
        <v>24.8199999708002</v>
      </c>
      <c r="M24" s="10">
        <v>24.8199999708002</v>
      </c>
      <c r="N24" s="10">
        <v>24.887999970720202</v>
      </c>
      <c r="O24" s="10">
        <v>24.8199999708002</v>
      </c>
      <c r="P24" s="10">
        <v>24.8199999708002</v>
      </c>
      <c r="Q24" s="10">
        <v>24.8199999708002</v>
      </c>
      <c r="R24" s="10">
        <v>24.887999970720202</v>
      </c>
      <c r="S24" s="10">
        <v>24.8199999708002</v>
      </c>
      <c r="T24" s="10">
        <v>24.8199999708002</v>
      </c>
      <c r="U24" s="10">
        <v>24.8199999708002</v>
      </c>
    </row>
    <row r="25" spans="1:21" x14ac:dyDescent="0.25">
      <c r="A25" s="8" t="s">
        <v>63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257</v>
      </c>
      <c r="B26" s="10">
        <v>71.000037174959999</v>
      </c>
      <c r="C26" s="10">
        <v>71.174999999999997</v>
      </c>
      <c r="D26" s="10">
        <v>71.174999999999997</v>
      </c>
      <c r="E26" s="10">
        <v>71.174999999999997</v>
      </c>
      <c r="F26" s="10">
        <v>71.37</v>
      </c>
      <c r="G26" s="10">
        <v>71.174999999999997</v>
      </c>
      <c r="H26" s="10">
        <v>71.174999999999997</v>
      </c>
      <c r="I26" s="10">
        <v>71.174999999999997</v>
      </c>
      <c r="J26" s="10">
        <v>71.37</v>
      </c>
      <c r="K26" s="10">
        <v>71.174999999999997</v>
      </c>
      <c r="L26" s="10">
        <v>71.174999999999997</v>
      </c>
      <c r="M26" s="10">
        <v>71.174999999999997</v>
      </c>
      <c r="N26" s="10">
        <v>71.37</v>
      </c>
      <c r="O26" s="10">
        <v>71.174999999999997</v>
      </c>
      <c r="P26" s="10">
        <v>71.174999999999997</v>
      </c>
      <c r="Q26" s="10">
        <v>71.174999999999997</v>
      </c>
      <c r="R26" s="10">
        <v>71.37</v>
      </c>
      <c r="S26" s="10">
        <v>71.174999999999997</v>
      </c>
      <c r="T26" s="10">
        <v>71.174999999999997</v>
      </c>
      <c r="U26" s="10">
        <v>71.174999999999997</v>
      </c>
    </row>
    <row r="27" spans="1:21" x14ac:dyDescent="0.25">
      <c r="A27" s="8" t="s">
        <v>258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0.67773146496000003</v>
      </c>
      <c r="L27" s="9">
        <v>1.8984958152</v>
      </c>
      <c r="M27" s="9">
        <v>2.2551523848000001</v>
      </c>
      <c r="N27" s="9">
        <v>2.9159230197600001</v>
      </c>
      <c r="O27" s="9">
        <v>3.1974424188000001</v>
      </c>
      <c r="P27" s="9">
        <v>27.375</v>
      </c>
      <c r="Q27" s="9">
        <v>27.375</v>
      </c>
      <c r="R27" s="9">
        <v>27.45</v>
      </c>
      <c r="S27" s="9">
        <v>18.12281487744</v>
      </c>
      <c r="T27" s="9">
        <v>13.333239493440001</v>
      </c>
      <c r="U27" s="9">
        <v>13.219440194400001</v>
      </c>
    </row>
    <row r="28" spans="1:21" x14ac:dyDescent="0.25">
      <c r="A28" s="8" t="s">
        <v>259</v>
      </c>
      <c r="B28" s="10">
        <v>0</v>
      </c>
      <c r="C28" s="10">
        <v>22.11497562456</v>
      </c>
      <c r="D28" s="10">
        <v>38.000000009279901</v>
      </c>
      <c r="E28" s="10">
        <v>69.8260521043198</v>
      </c>
      <c r="F28" s="10">
        <v>59.544764512799901</v>
      </c>
      <c r="G28" s="10">
        <v>48.635809683600002</v>
      </c>
      <c r="H28" s="10">
        <v>55.993373760959898</v>
      </c>
      <c r="I28" s="10">
        <v>38.000000009039901</v>
      </c>
      <c r="J28" s="10">
        <v>31.4910243904799</v>
      </c>
      <c r="K28" s="10">
        <v>38.000000011439901</v>
      </c>
      <c r="L28" s="10">
        <v>14.436496783200001</v>
      </c>
      <c r="M28" s="10">
        <v>25.646795189519999</v>
      </c>
      <c r="N28" s="10">
        <v>28.245523386479999</v>
      </c>
      <c r="O28" s="10">
        <v>30.924917231279998</v>
      </c>
      <c r="P28" s="10">
        <v>33.121083077039899</v>
      </c>
      <c r="Q28" s="10">
        <v>34.973118638159903</v>
      </c>
      <c r="R28" s="10">
        <v>34.315902738719899</v>
      </c>
      <c r="S28" s="10">
        <v>38.006866971359898</v>
      </c>
      <c r="T28" s="10">
        <v>36.132022424879899</v>
      </c>
      <c r="U28" s="10">
        <v>39.734011707119897</v>
      </c>
    </row>
    <row r="29" spans="1:21" x14ac:dyDescent="0.25">
      <c r="A29" s="8" t="s">
        <v>260</v>
      </c>
      <c r="B29" s="9">
        <v>5.49</v>
      </c>
      <c r="C29" s="9">
        <v>5.4749999999999996</v>
      </c>
      <c r="D29" s="9">
        <v>5.4749999999999996</v>
      </c>
      <c r="E29" s="9">
        <v>5.4749999999999996</v>
      </c>
      <c r="F29" s="9">
        <v>5.49</v>
      </c>
      <c r="G29" s="9">
        <v>5.4749999999999996</v>
      </c>
      <c r="H29" s="9">
        <v>5.4749999999999996</v>
      </c>
      <c r="I29" s="9">
        <v>5.4749999999999996</v>
      </c>
      <c r="J29" s="9">
        <v>5.49</v>
      </c>
      <c r="K29" s="9">
        <v>5.4749999999999996</v>
      </c>
      <c r="L29" s="9">
        <v>5.4749999999999996</v>
      </c>
      <c r="M29" s="9">
        <v>5.4749999999999996</v>
      </c>
      <c r="N29" s="9">
        <v>5.49</v>
      </c>
      <c r="O29" s="9">
        <v>5.4749999999999996</v>
      </c>
      <c r="P29" s="9">
        <v>5.4749999999999996</v>
      </c>
      <c r="Q29" s="9">
        <v>5.4749999999999996</v>
      </c>
      <c r="R29" s="9">
        <v>5.49</v>
      </c>
      <c r="S29" s="9">
        <v>5.4749999999999996</v>
      </c>
      <c r="T29" s="9">
        <v>5.4749999999999996</v>
      </c>
      <c r="U29" s="9">
        <v>5.4749999999999996</v>
      </c>
    </row>
    <row r="30" spans="1:21" x14ac:dyDescent="0.25">
      <c r="A30" s="8" t="s">
        <v>261</v>
      </c>
      <c r="B30" s="10">
        <v>39.355031061120002</v>
      </c>
      <c r="C30" s="10">
        <v>54.75</v>
      </c>
      <c r="D30" s="10">
        <v>54.75</v>
      </c>
      <c r="E30" s="10">
        <v>54.75</v>
      </c>
      <c r="F30" s="10">
        <v>54.9</v>
      </c>
      <c r="G30" s="10">
        <v>54.75</v>
      </c>
      <c r="H30" s="10">
        <v>54.75</v>
      </c>
      <c r="I30" s="10">
        <v>54.75</v>
      </c>
      <c r="J30" s="10">
        <v>54.9</v>
      </c>
      <c r="K30" s="10">
        <v>54.75</v>
      </c>
      <c r="L30" s="10">
        <v>54.75</v>
      </c>
      <c r="M30" s="10">
        <v>54.75</v>
      </c>
      <c r="N30" s="10">
        <v>54.9</v>
      </c>
      <c r="O30" s="10">
        <v>54.75</v>
      </c>
      <c r="P30" s="10">
        <v>54.75</v>
      </c>
      <c r="Q30" s="10">
        <v>54.75</v>
      </c>
      <c r="R30" s="10">
        <v>54.9</v>
      </c>
      <c r="S30" s="10">
        <v>54.75</v>
      </c>
      <c r="T30" s="10">
        <v>54.75</v>
      </c>
      <c r="U30" s="10">
        <v>54.75</v>
      </c>
    </row>
    <row r="31" spans="1:21" x14ac:dyDescent="0.25">
      <c r="A31" s="8" t="s">
        <v>262</v>
      </c>
      <c r="B31" s="9">
        <v>2.5041974520000001</v>
      </c>
      <c r="C31" s="9">
        <v>6.3614772393600001</v>
      </c>
      <c r="D31" s="9">
        <v>10.46121979152</v>
      </c>
      <c r="E31" s="9">
        <v>10.526703450719999</v>
      </c>
      <c r="F31" s="9">
        <v>2.1856885401600001</v>
      </c>
      <c r="G31" s="9">
        <v>2.9016742149599999</v>
      </c>
      <c r="H31" s="9">
        <v>4.8757040008799999</v>
      </c>
      <c r="I31" s="9">
        <v>5.9458186574400003</v>
      </c>
      <c r="J31" s="9">
        <v>5.7518041173599999</v>
      </c>
      <c r="K31" s="9">
        <v>7.4276173924800002</v>
      </c>
      <c r="L31" s="9">
        <v>7.6204281583200002</v>
      </c>
      <c r="M31" s="9">
        <v>8.1467154873599998</v>
      </c>
      <c r="N31" s="9">
        <v>8.4773751436799998</v>
      </c>
      <c r="O31" s="9">
        <v>9.0632215814400006</v>
      </c>
      <c r="P31" s="9">
        <v>7.0907082945599997</v>
      </c>
      <c r="Q31" s="9">
        <v>5.9609346676800001</v>
      </c>
      <c r="R31" s="9">
        <v>6.6733154419199998</v>
      </c>
      <c r="S31" s="9">
        <v>7.6559858515199997</v>
      </c>
      <c r="T31" s="9">
        <v>8.5817994974400005</v>
      </c>
      <c r="U31" s="9">
        <v>9.2091765357599993</v>
      </c>
    </row>
    <row r="32" spans="1:21" x14ac:dyDescent="0.25">
      <c r="A32" s="8" t="s">
        <v>263</v>
      </c>
      <c r="B32" s="10">
        <v>39.0973369461598</v>
      </c>
      <c r="C32" s="10">
        <v>102.90780345504</v>
      </c>
      <c r="D32" s="10">
        <v>102.93</v>
      </c>
      <c r="E32" s="10">
        <v>102.93</v>
      </c>
      <c r="F32" s="10">
        <v>103.212</v>
      </c>
      <c r="G32" s="10">
        <v>102.93</v>
      </c>
      <c r="H32" s="10">
        <v>102.93</v>
      </c>
      <c r="I32" s="10">
        <v>102.93</v>
      </c>
      <c r="J32" s="10">
        <v>103.212</v>
      </c>
      <c r="K32" s="10">
        <v>102.93</v>
      </c>
      <c r="L32" s="10">
        <v>102.93</v>
      </c>
      <c r="M32" s="10">
        <v>102.93</v>
      </c>
      <c r="N32" s="10">
        <v>103.212</v>
      </c>
      <c r="O32" s="10">
        <v>102.93</v>
      </c>
      <c r="P32" s="10">
        <v>102.93</v>
      </c>
      <c r="Q32" s="10">
        <v>102.93</v>
      </c>
      <c r="R32" s="10">
        <v>103.212</v>
      </c>
      <c r="S32" s="10">
        <v>102.93</v>
      </c>
      <c r="T32" s="10">
        <v>102.93</v>
      </c>
      <c r="U32" s="10">
        <v>102.93</v>
      </c>
    </row>
    <row r="33" spans="1:21" x14ac:dyDescent="0.25">
      <c r="A33" s="8" t="s">
        <v>264</v>
      </c>
      <c r="B33" s="9">
        <v>64.013718137520002</v>
      </c>
      <c r="C33" s="9">
        <v>73.701625721760095</v>
      </c>
      <c r="D33" s="9">
        <v>73.701625721760095</v>
      </c>
      <c r="E33" s="9">
        <v>73.701625538880506</v>
      </c>
      <c r="F33" s="9">
        <v>73.873017550080206</v>
      </c>
      <c r="G33" s="9">
        <v>73.6740799430398</v>
      </c>
      <c r="H33" s="9">
        <v>73.630174999679497</v>
      </c>
      <c r="I33" s="9">
        <v>73.586270053440202</v>
      </c>
      <c r="J33" s="9">
        <v>73.713366444000101</v>
      </c>
      <c r="K33" s="9">
        <v>73.498460601840094</v>
      </c>
      <c r="L33" s="9">
        <v>73.454555658480004</v>
      </c>
      <c r="M33" s="9">
        <v>73.410650712240496</v>
      </c>
      <c r="N33" s="9">
        <v>73.537265691360204</v>
      </c>
      <c r="O33" s="9">
        <v>73.322840999280103</v>
      </c>
      <c r="P33" s="9">
        <v>73.278936053040098</v>
      </c>
      <c r="Q33" s="9">
        <v>73.2350313275996</v>
      </c>
      <c r="R33" s="9">
        <v>73.361165201279306</v>
      </c>
      <c r="S33" s="9">
        <v>73.147221658080397</v>
      </c>
      <c r="T33" s="9">
        <v>73.103316711839796</v>
      </c>
      <c r="U33" s="9">
        <v>72.752974749360504</v>
      </c>
    </row>
    <row r="34" spans="1:21" x14ac:dyDescent="0.25">
      <c r="A34" s="8" t="s">
        <v>265</v>
      </c>
      <c r="B34" s="10">
        <v>0.98237550287999997</v>
      </c>
      <c r="C34" s="10">
        <v>0.66400276319999996</v>
      </c>
      <c r="D34" s="10">
        <v>1.6900941703200001</v>
      </c>
      <c r="E34" s="10">
        <v>1.96155819936</v>
      </c>
      <c r="F34" s="10">
        <v>2.2674952562400001</v>
      </c>
      <c r="G34" s="10">
        <v>4.1457453844799996</v>
      </c>
      <c r="H34" s="10">
        <v>5.7217538068799998</v>
      </c>
      <c r="I34" s="10">
        <v>6.1195094723999999</v>
      </c>
      <c r="J34" s="10">
        <v>5.7512378486399998</v>
      </c>
      <c r="K34" s="10">
        <v>6.2363617603200003</v>
      </c>
      <c r="L34" s="10">
        <v>7.1135664434399999</v>
      </c>
      <c r="M34" s="10">
        <v>7.7552646273599999</v>
      </c>
      <c r="N34" s="10">
        <v>7.8316939008000004</v>
      </c>
      <c r="O34" s="10">
        <v>8.0043749928000008</v>
      </c>
      <c r="P34" s="10">
        <v>8.8617795168000004</v>
      </c>
      <c r="Q34" s="10">
        <v>9.4276326105599999</v>
      </c>
      <c r="R34" s="10">
        <v>9.9217103544</v>
      </c>
      <c r="S34" s="10">
        <v>10.327828986</v>
      </c>
      <c r="T34" s="10">
        <v>10.62617393256</v>
      </c>
      <c r="U34" s="10">
        <v>10.62732136464</v>
      </c>
    </row>
    <row r="35" spans="1:21" x14ac:dyDescent="0.25">
      <c r="A35" s="8" t="s">
        <v>266</v>
      </c>
      <c r="B35" s="9">
        <v>0.19445222183999999</v>
      </c>
      <c r="C35" s="9">
        <v>3.3904797600000001E-2</v>
      </c>
      <c r="D35" s="9">
        <v>0.65315591687999996</v>
      </c>
      <c r="E35" s="9">
        <v>9.4296825599999995E-3</v>
      </c>
      <c r="F35" s="9">
        <v>0</v>
      </c>
      <c r="G35" s="9">
        <v>0</v>
      </c>
      <c r="H35" s="9">
        <v>0</v>
      </c>
      <c r="I35" s="9">
        <v>4.8000000000000001E-2</v>
      </c>
      <c r="J35" s="9">
        <v>0.97561141559999998</v>
      </c>
      <c r="K35" s="9">
        <v>1.1132720832</v>
      </c>
      <c r="L35" s="9">
        <v>1.36379607984</v>
      </c>
      <c r="M35" s="9">
        <v>1.00264125096</v>
      </c>
      <c r="N35" s="9">
        <v>0.68464242312000001</v>
      </c>
      <c r="O35" s="9">
        <v>0.91928562168000005</v>
      </c>
      <c r="P35" s="9">
        <v>1.2358452948</v>
      </c>
      <c r="Q35" s="9">
        <v>1.6089184293600001</v>
      </c>
      <c r="R35" s="9">
        <v>2.2466209680000002</v>
      </c>
      <c r="S35" s="9">
        <v>2.8365075146400001</v>
      </c>
      <c r="T35" s="9">
        <v>3.1335521416800001</v>
      </c>
      <c r="U35" s="9">
        <v>3.4054174435200002</v>
      </c>
    </row>
    <row r="36" spans="1:21" x14ac:dyDescent="0.25">
      <c r="A36" s="8" t="s">
        <v>78</v>
      </c>
      <c r="B36" s="10">
        <v>23.636498034479999</v>
      </c>
      <c r="C36" s="10">
        <v>25.184999999999999</v>
      </c>
      <c r="D36" s="10">
        <v>25.184999999999999</v>
      </c>
      <c r="E36" s="10">
        <v>25.184999999999999</v>
      </c>
      <c r="F36" s="10">
        <v>25.254000000000001</v>
      </c>
      <c r="G36" s="10">
        <v>25.184999999999999</v>
      </c>
      <c r="H36" s="10">
        <v>25.184999999999999</v>
      </c>
      <c r="I36" s="10">
        <v>25.184999999999999</v>
      </c>
      <c r="J36" s="10">
        <v>25.254000000000001</v>
      </c>
      <c r="K36" s="10">
        <v>25.184999999999999</v>
      </c>
      <c r="L36" s="10">
        <v>25.184999999999999</v>
      </c>
      <c r="M36" s="10">
        <v>25.184999999999999</v>
      </c>
      <c r="N36" s="10">
        <v>25.254000000000001</v>
      </c>
      <c r="O36" s="10">
        <v>25.184999999999999</v>
      </c>
      <c r="P36" s="10">
        <v>25.184999999999999</v>
      </c>
      <c r="Q36" s="10">
        <v>25.184999999999999</v>
      </c>
      <c r="R36" s="10">
        <v>25.254000000000001</v>
      </c>
      <c r="S36" s="10">
        <v>25.184999999999999</v>
      </c>
      <c r="T36" s="10">
        <v>25.184999999999999</v>
      </c>
      <c r="U36" s="10">
        <v>25.184999999999999</v>
      </c>
    </row>
    <row r="37" spans="1:21" x14ac:dyDescent="0.25">
      <c r="A37" s="8" t="s">
        <v>267</v>
      </c>
      <c r="B37" s="9">
        <v>22.62849803448</v>
      </c>
      <c r="C37" s="9">
        <v>25.184999999999999</v>
      </c>
      <c r="D37" s="9">
        <v>25.184999999999999</v>
      </c>
      <c r="E37" s="9">
        <v>25.184999999999999</v>
      </c>
      <c r="F37" s="9">
        <v>25.254000000000001</v>
      </c>
      <c r="G37" s="9">
        <v>25.184999999999999</v>
      </c>
      <c r="H37" s="9">
        <v>25.184999999999999</v>
      </c>
      <c r="I37" s="9">
        <v>25.184999999999999</v>
      </c>
      <c r="J37" s="9">
        <v>25.254000000000001</v>
      </c>
      <c r="K37" s="9">
        <v>25.184999999999999</v>
      </c>
      <c r="L37" s="9">
        <v>25.184999999999999</v>
      </c>
      <c r="M37" s="9">
        <v>25.184999999999999</v>
      </c>
      <c r="N37" s="9">
        <v>25.254000000000001</v>
      </c>
      <c r="O37" s="9">
        <v>25.184999999999999</v>
      </c>
      <c r="P37" s="9">
        <v>25.184999999999999</v>
      </c>
      <c r="Q37" s="9">
        <v>25.184999999999999</v>
      </c>
      <c r="R37" s="9">
        <v>25.254000000000001</v>
      </c>
      <c r="S37" s="9">
        <v>25.184999999999999</v>
      </c>
      <c r="T37" s="9">
        <v>25.184999999999999</v>
      </c>
      <c r="U37" s="9">
        <v>25.184999999999999</v>
      </c>
    </row>
    <row r="38" spans="1:21" x14ac:dyDescent="0.25">
      <c r="A38" s="8" t="s">
        <v>268</v>
      </c>
      <c r="B38" s="10">
        <v>43.26823821072</v>
      </c>
      <c r="C38" s="10">
        <v>43.8</v>
      </c>
      <c r="D38" s="10">
        <v>43.8</v>
      </c>
      <c r="E38" s="10">
        <v>43.8</v>
      </c>
      <c r="F38" s="10">
        <v>43.92</v>
      </c>
      <c r="G38" s="10">
        <v>43.8</v>
      </c>
      <c r="H38" s="10">
        <v>43.8</v>
      </c>
      <c r="I38" s="10">
        <v>43.8</v>
      </c>
      <c r="J38" s="10">
        <v>43.92</v>
      </c>
      <c r="K38" s="10">
        <v>43.8</v>
      </c>
      <c r="L38" s="10">
        <v>43.8</v>
      </c>
      <c r="M38" s="10">
        <v>43.8</v>
      </c>
      <c r="N38" s="10">
        <v>43.92</v>
      </c>
      <c r="O38" s="10">
        <v>43.8</v>
      </c>
      <c r="P38" s="10">
        <v>43.8</v>
      </c>
      <c r="Q38" s="10">
        <v>43.8</v>
      </c>
      <c r="R38" s="10">
        <v>43.92</v>
      </c>
      <c r="S38" s="10">
        <v>43.8</v>
      </c>
      <c r="T38" s="10">
        <v>43.8</v>
      </c>
      <c r="U38" s="10">
        <v>43.8</v>
      </c>
    </row>
    <row r="39" spans="1:21" x14ac:dyDescent="0.25">
      <c r="A39" s="8" t="s">
        <v>269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270</v>
      </c>
      <c r="B40" s="10">
        <v>13.21499999928</v>
      </c>
      <c r="C40" s="10">
        <v>15.33</v>
      </c>
      <c r="D40" s="10">
        <v>15.33</v>
      </c>
      <c r="E40" s="10">
        <v>15.33</v>
      </c>
      <c r="F40" s="10">
        <v>15.372</v>
      </c>
      <c r="G40" s="10">
        <v>15.33</v>
      </c>
      <c r="H40" s="10">
        <v>15.33</v>
      </c>
      <c r="I40" s="10">
        <v>15.33</v>
      </c>
      <c r="J40" s="10">
        <v>15.372</v>
      </c>
      <c r="K40" s="10">
        <v>15.33</v>
      </c>
      <c r="L40" s="10">
        <v>15.33</v>
      </c>
      <c r="M40" s="10">
        <v>15.33</v>
      </c>
      <c r="N40" s="10">
        <v>15.372</v>
      </c>
      <c r="O40" s="10">
        <v>15.33</v>
      </c>
      <c r="P40" s="10">
        <v>15.33</v>
      </c>
      <c r="Q40" s="10">
        <v>15.33</v>
      </c>
      <c r="R40" s="10">
        <v>15.372</v>
      </c>
      <c r="S40" s="10">
        <v>15.33</v>
      </c>
      <c r="T40" s="10">
        <v>15.33</v>
      </c>
      <c r="U40" s="10">
        <v>15.33</v>
      </c>
    </row>
    <row r="41" spans="1:21" x14ac:dyDescent="0.25">
      <c r="A41" s="8" t="s">
        <v>271</v>
      </c>
      <c r="B41" s="9">
        <v>7.4942489913599797</v>
      </c>
      <c r="C41" s="9">
        <v>8.3949999707999901</v>
      </c>
      <c r="D41" s="9">
        <v>8.3949999707999901</v>
      </c>
      <c r="E41" s="9">
        <v>8.3949999707999794</v>
      </c>
      <c r="F41" s="9">
        <v>8.4179999707199897</v>
      </c>
      <c r="G41" s="9">
        <v>8.3949999707999901</v>
      </c>
      <c r="H41" s="9">
        <v>8.3949999707999901</v>
      </c>
      <c r="I41" s="9">
        <v>8.3949999707999901</v>
      </c>
      <c r="J41" s="9">
        <v>8.4179999707199897</v>
      </c>
      <c r="K41" s="9">
        <v>8.3949999707999901</v>
      </c>
      <c r="L41" s="9">
        <v>8.3949999707999901</v>
      </c>
      <c r="M41" s="9">
        <v>8.3949999707999901</v>
      </c>
      <c r="N41" s="9">
        <v>8.4179999707199897</v>
      </c>
      <c r="O41" s="9">
        <v>8.3949999707999901</v>
      </c>
      <c r="P41" s="9">
        <v>8.3949999707999901</v>
      </c>
      <c r="Q41" s="9">
        <v>8.3949999707999901</v>
      </c>
      <c r="R41" s="9">
        <v>8.4179999707199897</v>
      </c>
      <c r="S41" s="9">
        <v>8.3949999707999901</v>
      </c>
      <c r="T41" s="9">
        <v>8.3949999707999901</v>
      </c>
      <c r="U41" s="9">
        <v>8.3949999707999901</v>
      </c>
    </row>
    <row r="42" spans="1:21" x14ac:dyDescent="0.25">
      <c r="A42" s="8" t="s">
        <v>272</v>
      </c>
      <c r="B42" s="10">
        <v>9.5159999707200296</v>
      </c>
      <c r="C42" s="10">
        <v>9.4899999708000298</v>
      </c>
      <c r="D42" s="10">
        <v>9.4899999708000298</v>
      </c>
      <c r="E42" s="10">
        <v>9.4899999708000298</v>
      </c>
      <c r="F42" s="10">
        <v>9.5159999707200296</v>
      </c>
      <c r="G42" s="10">
        <v>9.4899999708000298</v>
      </c>
      <c r="H42" s="10">
        <v>9.4899999708000298</v>
      </c>
      <c r="I42" s="10">
        <v>9.4899999708000298</v>
      </c>
      <c r="J42" s="10">
        <v>9.5159999707200296</v>
      </c>
      <c r="K42" s="10">
        <v>8.9195827963199896</v>
      </c>
      <c r="L42" s="10">
        <v>9.1046952732000097</v>
      </c>
      <c r="M42" s="10">
        <v>9.2551884391200208</v>
      </c>
      <c r="N42" s="10">
        <v>9.2419958812800207</v>
      </c>
      <c r="O42" s="10">
        <v>9.2959078452000199</v>
      </c>
      <c r="P42" s="10">
        <v>9.3506440015200205</v>
      </c>
      <c r="Q42" s="10">
        <v>9.3991330725600193</v>
      </c>
      <c r="R42" s="10">
        <v>9.5159999707200296</v>
      </c>
      <c r="S42" s="10">
        <v>9.4734959536800307</v>
      </c>
      <c r="T42" s="10">
        <v>9.4684388426400297</v>
      </c>
      <c r="U42" s="10">
        <v>9.4899999708000298</v>
      </c>
    </row>
    <row r="43" spans="1:21" x14ac:dyDescent="0.25">
      <c r="A43" s="8" t="s">
        <v>273</v>
      </c>
      <c r="B43" s="9">
        <v>164.7</v>
      </c>
      <c r="C43" s="9">
        <v>164.25</v>
      </c>
      <c r="D43" s="9">
        <v>164.25</v>
      </c>
      <c r="E43" s="9">
        <v>164.25</v>
      </c>
      <c r="F43" s="9">
        <v>164.7</v>
      </c>
      <c r="G43" s="9">
        <v>164.25</v>
      </c>
      <c r="H43" s="9">
        <v>164.25</v>
      </c>
      <c r="I43" s="9">
        <v>164.25</v>
      </c>
      <c r="J43" s="9">
        <v>164.7</v>
      </c>
      <c r="K43" s="9">
        <v>164.25</v>
      </c>
      <c r="L43" s="9">
        <v>164.25</v>
      </c>
      <c r="M43" s="9">
        <v>164.25</v>
      </c>
      <c r="N43" s="9">
        <v>164.7</v>
      </c>
      <c r="O43" s="9">
        <v>164.25</v>
      </c>
      <c r="P43" s="9">
        <v>164.25</v>
      </c>
      <c r="Q43" s="9">
        <v>164.25</v>
      </c>
      <c r="R43" s="9">
        <v>164.7</v>
      </c>
      <c r="S43" s="9">
        <v>164.25</v>
      </c>
      <c r="T43" s="9">
        <v>164.25</v>
      </c>
      <c r="U43" s="9">
        <v>164.25</v>
      </c>
    </row>
    <row r="44" spans="1:21" x14ac:dyDescent="0.25">
      <c r="A44" s="8" t="s">
        <v>274</v>
      </c>
      <c r="B44" s="10">
        <v>0.51781724208000002</v>
      </c>
      <c r="C44" s="10">
        <v>7.3633692959999997E-2</v>
      </c>
      <c r="D44" s="10">
        <v>1.5986463746399999</v>
      </c>
      <c r="E44" s="10">
        <v>3.2634201840000002E-2</v>
      </c>
      <c r="F44" s="10">
        <v>8.3150260799999993E-3</v>
      </c>
      <c r="G44" s="10">
        <v>1.425949728E-2</v>
      </c>
      <c r="H44" s="10">
        <v>1.40476416E-3</v>
      </c>
      <c r="I44" s="10">
        <v>0.11651345784</v>
      </c>
      <c r="J44" s="10">
        <v>2.4014780085599998</v>
      </c>
      <c r="K44" s="10">
        <v>2.7387521476800001</v>
      </c>
      <c r="L44" s="10">
        <v>3.1942464741599998</v>
      </c>
      <c r="M44" s="10">
        <v>2.5404606244800001</v>
      </c>
      <c r="N44" s="10">
        <v>1.7854564332</v>
      </c>
      <c r="O44" s="10">
        <v>2.1444746212800001</v>
      </c>
      <c r="P44" s="10">
        <v>3.0035034069600002</v>
      </c>
      <c r="Q44" s="10">
        <v>4.0303354449600004</v>
      </c>
      <c r="R44" s="10">
        <v>5.6122854369599997</v>
      </c>
      <c r="S44" s="10">
        <v>6.9955249478399999</v>
      </c>
      <c r="T44" s="10">
        <v>7.7932622191199998</v>
      </c>
      <c r="U44" s="10">
        <v>8.5197437959200002</v>
      </c>
    </row>
    <row r="45" spans="1:21" x14ac:dyDescent="0.25">
      <c r="A45" s="8" t="s">
        <v>275</v>
      </c>
      <c r="B45" s="9">
        <v>2.3622010756799998</v>
      </c>
      <c r="C45" s="9">
        <v>6.3551739624000003</v>
      </c>
      <c r="D45" s="9">
        <v>10.488806133600001</v>
      </c>
      <c r="E45" s="9">
        <v>10.55326709112</v>
      </c>
      <c r="F45" s="9">
        <v>1.89427610664</v>
      </c>
      <c r="G45" s="9">
        <v>2.7816099566400001</v>
      </c>
      <c r="H45" s="9">
        <v>4.78783806672</v>
      </c>
      <c r="I45" s="9">
        <v>5.83317429456</v>
      </c>
      <c r="J45" s="9">
        <v>5.8859711035200002</v>
      </c>
      <c r="K45" s="9">
        <v>7.5948850392000002</v>
      </c>
      <c r="L45" s="9">
        <v>7.7730830119199998</v>
      </c>
      <c r="M45" s="9">
        <v>8.2913810376000008</v>
      </c>
      <c r="N45" s="9">
        <v>8.5582718875200001</v>
      </c>
      <c r="O45" s="9">
        <v>8.9952392366399998</v>
      </c>
      <c r="P45" s="9">
        <v>7.0911145010399999</v>
      </c>
      <c r="Q45" s="9">
        <v>5.9158958246399997</v>
      </c>
      <c r="R45" s="9">
        <v>6.6654905116799998</v>
      </c>
      <c r="S45" s="9">
        <v>7.7271596051999998</v>
      </c>
      <c r="T45" s="9">
        <v>8.6769324703200006</v>
      </c>
      <c r="U45" s="9">
        <v>9.2738624644800005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AV22"/>
  <sheetViews>
    <sheetView workbookViewId="0">
      <selection activeCell="AV1" sqref="B1:AV1048576"/>
    </sheetView>
  </sheetViews>
  <sheetFormatPr defaultRowHeight="15" x14ac:dyDescent="0.25"/>
  <cols>
    <col min="1" max="1" width="5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7" width="7.140625" bestFit="1" customWidth="1"/>
    <col min="8" max="8" width="15.710937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7.140625" customWidth="1"/>
    <col min="14" max="14" width="10.5703125" bestFit="1" customWidth="1"/>
    <col min="15" max="15" width="11.140625" bestFit="1" customWidth="1"/>
    <col min="16" max="16" width="11.5703125" bestFit="1" customWidth="1"/>
    <col min="17" max="17" width="15.42578125" bestFit="1" customWidth="1"/>
    <col min="18" max="18" width="12.5703125" bestFit="1" customWidth="1"/>
    <col min="19" max="19" width="8.7109375" bestFit="1" customWidth="1"/>
    <col min="20" max="20" width="9.42578125" bestFit="1" customWidth="1"/>
    <col min="21" max="21" width="11.28515625" bestFit="1" customWidth="1"/>
    <col min="22" max="23" width="11.7109375" bestFit="1" customWidth="1"/>
    <col min="24" max="24" width="8.85546875" bestFit="1" customWidth="1"/>
    <col min="25" max="25" width="12.28515625" bestFit="1" customWidth="1"/>
    <col min="26" max="26" width="9.5703125" bestFit="1" customWidth="1"/>
    <col min="27" max="27" width="13.140625" bestFit="1" customWidth="1"/>
    <col min="28" max="28" width="7.140625" bestFit="1" customWidth="1"/>
    <col min="29" max="29" width="21.42578125" bestFit="1" customWidth="1"/>
    <col min="30" max="30" width="8.85546875" bestFit="1" customWidth="1"/>
    <col min="31" max="31" width="10.42578125" bestFit="1" customWidth="1"/>
    <col min="32" max="32" width="8.5703125" bestFit="1" customWidth="1"/>
    <col min="33" max="33" width="9.28515625" bestFit="1" customWidth="1"/>
    <col min="34" max="34" width="12.7109375" bestFit="1" customWidth="1"/>
    <col min="35" max="36" width="11.85546875" bestFit="1" customWidth="1"/>
    <col min="37" max="37" width="12.5703125" bestFit="1" customWidth="1"/>
    <col min="38" max="38" width="11.5703125" bestFit="1" customWidth="1"/>
    <col min="39" max="39" width="6.140625" bestFit="1" customWidth="1"/>
    <col min="40" max="40" width="8.28515625" bestFit="1" customWidth="1"/>
    <col min="41" max="41" width="7.140625" bestFit="1" customWidth="1"/>
    <col min="42" max="42" width="8.85546875" bestFit="1" customWidth="1"/>
    <col min="43" max="43" width="10.5703125" bestFit="1" customWidth="1"/>
    <col min="44" max="44" width="14.140625" bestFit="1" customWidth="1"/>
    <col min="45" max="45" width="11.28515625" bestFit="1" customWidth="1"/>
    <col min="46" max="46" width="14.85546875" bestFit="1" customWidth="1"/>
    <col min="47" max="47" width="7.140625" bestFit="1" customWidth="1"/>
    <col min="48" max="48" width="9.42578125" bestFit="1" customWidth="1"/>
  </cols>
  <sheetData>
    <row r="2" spans="1:48" x14ac:dyDescent="0.25">
      <c r="A2" s="14" t="s">
        <v>7</v>
      </c>
      <c r="B2" s="21" t="s">
        <v>8</v>
      </c>
      <c r="C2" s="21" t="s">
        <v>9</v>
      </c>
      <c r="D2" s="21" t="s">
        <v>10</v>
      </c>
      <c r="E2" s="21" t="s">
        <v>11</v>
      </c>
      <c r="F2" s="21" t="s">
        <v>276</v>
      </c>
      <c r="G2" s="21" t="s">
        <v>12</v>
      </c>
      <c r="H2" s="21" t="s">
        <v>277</v>
      </c>
      <c r="I2" s="21" t="s">
        <v>6</v>
      </c>
      <c r="J2" s="21" t="s">
        <v>14</v>
      </c>
      <c r="K2" s="21" t="s">
        <v>15</v>
      </c>
      <c r="L2" s="21" t="s">
        <v>16</v>
      </c>
      <c r="M2" s="21" t="s">
        <v>17</v>
      </c>
      <c r="N2" s="21" t="s">
        <v>18</v>
      </c>
      <c r="O2" s="21" t="s">
        <v>278</v>
      </c>
      <c r="P2" s="21" t="s">
        <v>279</v>
      </c>
      <c r="Q2" s="21" t="s">
        <v>21</v>
      </c>
      <c r="R2" s="21" t="s">
        <v>22</v>
      </c>
      <c r="S2" s="21" t="s">
        <v>24</v>
      </c>
      <c r="T2" s="21" t="s">
        <v>25</v>
      </c>
      <c r="U2" s="21" t="s">
        <v>26</v>
      </c>
      <c r="V2" s="21" t="s">
        <v>27</v>
      </c>
      <c r="W2" s="21" t="s">
        <v>28</v>
      </c>
      <c r="X2" s="21" t="s">
        <v>29</v>
      </c>
      <c r="Y2" s="21" t="s">
        <v>280</v>
      </c>
      <c r="Z2" s="21" t="s">
        <v>30</v>
      </c>
      <c r="AA2" s="21" t="s">
        <v>281</v>
      </c>
      <c r="AB2" s="21" t="s">
        <v>31</v>
      </c>
      <c r="AC2" s="21" t="s">
        <v>32</v>
      </c>
      <c r="AD2" s="21" t="s">
        <v>33</v>
      </c>
      <c r="AE2" s="21" t="s">
        <v>34</v>
      </c>
      <c r="AF2" s="21" t="s">
        <v>35</v>
      </c>
      <c r="AG2" s="21" t="s">
        <v>36</v>
      </c>
      <c r="AH2" s="21" t="s">
        <v>282</v>
      </c>
      <c r="AI2" s="21" t="s">
        <v>37</v>
      </c>
      <c r="AJ2" s="21" t="s">
        <v>38</v>
      </c>
      <c r="AK2" s="21" t="s">
        <v>39</v>
      </c>
      <c r="AL2" s="21" t="s">
        <v>40</v>
      </c>
      <c r="AM2" s="21" t="s">
        <v>46</v>
      </c>
      <c r="AN2" s="21" t="s">
        <v>283</v>
      </c>
      <c r="AO2" s="21" t="s">
        <v>41</v>
      </c>
      <c r="AP2" s="21" t="s">
        <v>284</v>
      </c>
      <c r="AQ2" s="21" t="s">
        <v>42</v>
      </c>
      <c r="AR2" s="21" t="s">
        <v>285</v>
      </c>
      <c r="AS2" s="21" t="s">
        <v>43</v>
      </c>
      <c r="AT2" s="21" t="s">
        <v>286</v>
      </c>
      <c r="AU2" s="21" t="s">
        <v>44</v>
      </c>
      <c r="AV2" s="21" t="s">
        <v>45</v>
      </c>
    </row>
    <row r="3" spans="1:48" x14ac:dyDescent="0.25">
      <c r="A3" s="8">
        <v>2016</v>
      </c>
      <c r="B3" s="19">
        <v>0.68</v>
      </c>
      <c r="C3" s="19">
        <v>0.31</v>
      </c>
      <c r="D3" s="19">
        <v>0.54</v>
      </c>
      <c r="E3" s="19">
        <v>0.85</v>
      </c>
      <c r="F3" s="19">
        <v>0.92</v>
      </c>
      <c r="G3" s="19">
        <v>0.69</v>
      </c>
      <c r="H3" s="19">
        <v>-0.39</v>
      </c>
      <c r="I3" s="19">
        <v>0.73</v>
      </c>
      <c r="J3" s="19">
        <v>0.17</v>
      </c>
      <c r="K3" s="19">
        <v>0.69</v>
      </c>
      <c r="L3" s="19">
        <v>0.88</v>
      </c>
      <c r="M3" s="19">
        <v>0.6</v>
      </c>
      <c r="N3" s="19">
        <v>0.18</v>
      </c>
      <c r="O3" s="19">
        <v>0</v>
      </c>
      <c r="P3" s="19">
        <v>0</v>
      </c>
      <c r="Q3" s="19">
        <v>0.41</v>
      </c>
      <c r="R3" s="19">
        <v>0.99</v>
      </c>
      <c r="S3" s="19">
        <v>0.3</v>
      </c>
      <c r="T3" s="19">
        <v>0.32</v>
      </c>
      <c r="U3" s="19">
        <v>0.77</v>
      </c>
      <c r="V3" s="19">
        <v>0.61</v>
      </c>
      <c r="W3" s="19">
        <v>0.03</v>
      </c>
      <c r="X3" s="19">
        <v>0</v>
      </c>
      <c r="Y3" s="19">
        <v>0</v>
      </c>
      <c r="Z3" s="19">
        <v>0.1</v>
      </c>
      <c r="AA3" s="19">
        <v>0</v>
      </c>
      <c r="AB3" s="19">
        <v>0.17</v>
      </c>
      <c r="AC3" s="19">
        <v>0.28999999999999998</v>
      </c>
      <c r="AD3" s="19">
        <v>0.92</v>
      </c>
      <c r="AE3" s="19">
        <v>0.72</v>
      </c>
      <c r="AF3" s="19">
        <v>0.43</v>
      </c>
      <c r="AG3" s="19">
        <v>0</v>
      </c>
      <c r="AH3" s="19">
        <v>-0.59</v>
      </c>
      <c r="AI3" s="19">
        <v>0.11</v>
      </c>
      <c r="AJ3" s="19">
        <v>0.17</v>
      </c>
      <c r="AK3" s="19">
        <v>0.15</v>
      </c>
      <c r="AL3" s="19">
        <v>0.77</v>
      </c>
      <c r="AM3" s="19">
        <v>0</v>
      </c>
      <c r="AN3" s="19">
        <v>-0.01</v>
      </c>
      <c r="AO3" s="19">
        <v>0.24</v>
      </c>
      <c r="AP3" s="19">
        <v>0</v>
      </c>
      <c r="AQ3" s="19">
        <v>0</v>
      </c>
      <c r="AR3" s="19">
        <v>-0.01</v>
      </c>
      <c r="AS3" s="19">
        <v>0</v>
      </c>
      <c r="AT3" s="19">
        <v>-0.25</v>
      </c>
      <c r="AU3" s="19">
        <v>0.15</v>
      </c>
      <c r="AV3" s="19">
        <v>0.54</v>
      </c>
    </row>
    <row r="4" spans="1:48" x14ac:dyDescent="0.25">
      <c r="A4" s="8">
        <v>2017</v>
      </c>
      <c r="B4" s="20">
        <v>0.91</v>
      </c>
      <c r="C4" s="20">
        <v>0.8</v>
      </c>
      <c r="D4" s="20">
        <v>0.85</v>
      </c>
      <c r="E4" s="20">
        <v>0.86</v>
      </c>
      <c r="F4" s="20">
        <v>0.99</v>
      </c>
      <c r="G4" s="20">
        <v>0.67</v>
      </c>
      <c r="H4" s="20">
        <v>-0.34</v>
      </c>
      <c r="I4" s="20">
        <v>0.85</v>
      </c>
      <c r="J4" s="20">
        <v>0.16</v>
      </c>
      <c r="K4" s="20">
        <v>0.71</v>
      </c>
      <c r="L4" s="20">
        <v>0.86</v>
      </c>
      <c r="M4" s="20">
        <v>0.76</v>
      </c>
      <c r="N4" s="20">
        <v>0.19</v>
      </c>
      <c r="O4" s="20">
        <v>0</v>
      </c>
      <c r="P4" s="20">
        <v>-0.01</v>
      </c>
      <c r="Q4" s="20">
        <v>0.43</v>
      </c>
      <c r="R4" s="20">
        <v>0.98</v>
      </c>
      <c r="S4" s="20">
        <v>0.27</v>
      </c>
      <c r="T4" s="20">
        <v>0.3</v>
      </c>
      <c r="U4" s="20">
        <v>0.79</v>
      </c>
      <c r="V4" s="20">
        <v>0.63</v>
      </c>
      <c r="W4" s="20">
        <v>0.02</v>
      </c>
      <c r="X4" s="20">
        <v>0</v>
      </c>
      <c r="Y4" s="20">
        <v>0</v>
      </c>
      <c r="Z4" s="20">
        <v>0.1</v>
      </c>
      <c r="AA4" s="20">
        <v>0</v>
      </c>
      <c r="AB4" s="20">
        <v>0.21</v>
      </c>
      <c r="AC4" s="20">
        <v>0.28999999999999998</v>
      </c>
      <c r="AD4" s="20">
        <v>0.92</v>
      </c>
      <c r="AE4" s="20">
        <v>0.57999999999999996</v>
      </c>
      <c r="AF4" s="20">
        <v>0.43</v>
      </c>
      <c r="AG4" s="20">
        <v>0</v>
      </c>
      <c r="AH4" s="20">
        <v>-0.73</v>
      </c>
      <c r="AI4" s="20">
        <v>0.13</v>
      </c>
      <c r="AJ4" s="20">
        <v>0.15</v>
      </c>
      <c r="AK4" s="20">
        <v>0.13</v>
      </c>
      <c r="AL4" s="20">
        <v>0.23</v>
      </c>
      <c r="AM4" s="20">
        <v>0.01</v>
      </c>
      <c r="AN4" s="20">
        <v>-0.01</v>
      </c>
      <c r="AO4" s="20">
        <v>0.31</v>
      </c>
      <c r="AP4" s="20">
        <v>0</v>
      </c>
      <c r="AQ4" s="20">
        <v>0</v>
      </c>
      <c r="AR4" s="20">
        <v>-0.01</v>
      </c>
      <c r="AS4" s="20">
        <v>0</v>
      </c>
      <c r="AT4" s="20">
        <v>-0.24</v>
      </c>
      <c r="AU4" s="20">
        <v>0.15</v>
      </c>
      <c r="AV4" s="20">
        <v>0</v>
      </c>
    </row>
    <row r="5" spans="1:48" x14ac:dyDescent="0.25">
      <c r="A5" s="8">
        <v>2018</v>
      </c>
      <c r="B5" s="19">
        <v>0.91</v>
      </c>
      <c r="C5" s="19">
        <v>0.48</v>
      </c>
      <c r="D5" s="19">
        <v>0.77</v>
      </c>
      <c r="E5" s="19">
        <v>0.86</v>
      </c>
      <c r="F5" s="19">
        <v>0.99</v>
      </c>
      <c r="G5" s="19">
        <v>0.68</v>
      </c>
      <c r="H5" s="19">
        <v>-0.44</v>
      </c>
      <c r="I5" s="19">
        <v>0.93</v>
      </c>
      <c r="J5" s="19">
        <v>0.1</v>
      </c>
      <c r="K5" s="19">
        <v>0.67</v>
      </c>
      <c r="L5" s="19">
        <v>0.83</v>
      </c>
      <c r="M5" s="19">
        <v>0.84</v>
      </c>
      <c r="N5" s="19">
        <v>0.23</v>
      </c>
      <c r="O5" s="19">
        <v>0</v>
      </c>
      <c r="P5" s="19">
        <v>-0.01</v>
      </c>
      <c r="Q5" s="19">
        <v>0.43</v>
      </c>
      <c r="R5" s="19">
        <v>0.97</v>
      </c>
      <c r="S5" s="19">
        <v>0.28000000000000003</v>
      </c>
      <c r="T5" s="19">
        <v>0.3</v>
      </c>
      <c r="U5" s="19">
        <v>0.73</v>
      </c>
      <c r="V5" s="19">
        <v>0.56999999999999995</v>
      </c>
      <c r="W5" s="19">
        <v>0.01</v>
      </c>
      <c r="X5" s="19">
        <v>0</v>
      </c>
      <c r="Y5" s="19">
        <v>0</v>
      </c>
      <c r="Z5" s="19">
        <v>0.09</v>
      </c>
      <c r="AA5" s="19">
        <v>0</v>
      </c>
      <c r="AB5" s="19">
        <v>0.28999999999999998</v>
      </c>
      <c r="AC5" s="19">
        <v>0.28999999999999998</v>
      </c>
      <c r="AD5" s="19">
        <v>0.92</v>
      </c>
      <c r="AE5" s="19">
        <v>0.44</v>
      </c>
      <c r="AF5" s="19">
        <v>0.43</v>
      </c>
      <c r="AG5" s="19">
        <v>0</v>
      </c>
      <c r="AH5" s="19">
        <v>-0.8</v>
      </c>
      <c r="AI5" s="19">
        <v>0.13</v>
      </c>
      <c r="AJ5" s="19">
        <v>0.12</v>
      </c>
      <c r="AK5" s="19">
        <v>0.09</v>
      </c>
      <c r="AL5" s="19">
        <v>0.66</v>
      </c>
      <c r="AM5" s="19">
        <v>0.01</v>
      </c>
      <c r="AN5" s="19">
        <v>-0.01</v>
      </c>
      <c r="AO5" s="19">
        <v>0.28999999999999998</v>
      </c>
      <c r="AP5" s="19">
        <v>0</v>
      </c>
      <c r="AQ5" s="19">
        <v>0</v>
      </c>
      <c r="AR5" s="19">
        <v>-0.05</v>
      </c>
      <c r="AS5" s="19">
        <v>0</v>
      </c>
      <c r="AT5" s="19">
        <v>-0.28999999999999998</v>
      </c>
      <c r="AU5" s="19">
        <v>0.15</v>
      </c>
      <c r="AV5" s="19">
        <v>0</v>
      </c>
    </row>
    <row r="6" spans="1:48" x14ac:dyDescent="0.25">
      <c r="A6" s="8">
        <v>2019</v>
      </c>
      <c r="B6" s="20">
        <v>0.91</v>
      </c>
      <c r="C6" s="20">
        <v>0.48</v>
      </c>
      <c r="D6" s="20">
        <v>0.77</v>
      </c>
      <c r="E6" s="20">
        <v>0.86</v>
      </c>
      <c r="F6" s="20">
        <v>0.99</v>
      </c>
      <c r="G6" s="20">
        <v>0.68</v>
      </c>
      <c r="H6" s="20">
        <v>-0.49</v>
      </c>
      <c r="I6" s="20">
        <v>0.93</v>
      </c>
      <c r="J6" s="20">
        <v>7.0000000000000007E-2</v>
      </c>
      <c r="K6" s="20">
        <v>0.64</v>
      </c>
      <c r="L6" s="20">
        <v>0.81</v>
      </c>
      <c r="M6" s="20">
        <v>0.86</v>
      </c>
      <c r="N6" s="20">
        <v>0.26</v>
      </c>
      <c r="O6" s="20">
        <v>0</v>
      </c>
      <c r="P6" s="20">
        <v>-0.01</v>
      </c>
      <c r="Q6" s="20">
        <v>0.43</v>
      </c>
      <c r="R6" s="20">
        <v>0.97</v>
      </c>
      <c r="S6" s="20">
        <v>0.28000000000000003</v>
      </c>
      <c r="T6" s="20">
        <v>0.31</v>
      </c>
      <c r="U6" s="20">
        <v>0.66</v>
      </c>
      <c r="V6" s="20">
        <v>0.5</v>
      </c>
      <c r="W6" s="20">
        <v>0.01</v>
      </c>
      <c r="X6" s="20">
        <v>0</v>
      </c>
      <c r="Y6" s="20">
        <v>0</v>
      </c>
      <c r="Z6" s="20">
        <v>0.09</v>
      </c>
      <c r="AA6" s="20">
        <v>0</v>
      </c>
      <c r="AB6" s="20">
        <v>0.28999999999999998</v>
      </c>
      <c r="AC6" s="20">
        <v>0.28999999999999998</v>
      </c>
      <c r="AD6" s="20">
        <v>0.94</v>
      </c>
      <c r="AE6" s="20">
        <v>0.45</v>
      </c>
      <c r="AF6" s="20">
        <v>0.44</v>
      </c>
      <c r="AG6" s="20">
        <v>0</v>
      </c>
      <c r="AH6" s="20">
        <v>-0.8</v>
      </c>
      <c r="AI6" s="20">
        <v>0.13</v>
      </c>
      <c r="AJ6" s="20">
        <v>0.1</v>
      </c>
      <c r="AK6" s="20">
        <v>0.08</v>
      </c>
      <c r="AL6" s="20">
        <v>0.67</v>
      </c>
      <c r="AM6" s="20">
        <v>0.01</v>
      </c>
      <c r="AN6" s="20">
        <v>-0.01</v>
      </c>
      <c r="AO6" s="20">
        <v>0.27</v>
      </c>
      <c r="AP6" s="20">
        <v>0</v>
      </c>
      <c r="AQ6" s="20">
        <v>0</v>
      </c>
      <c r="AR6" s="20">
        <v>-0.18</v>
      </c>
      <c r="AS6" s="20">
        <v>0</v>
      </c>
      <c r="AT6" s="20">
        <v>-0.42</v>
      </c>
      <c r="AU6" s="20">
        <v>0.15</v>
      </c>
      <c r="AV6" s="20">
        <v>0</v>
      </c>
    </row>
    <row r="7" spans="1:48" x14ac:dyDescent="0.25">
      <c r="A7" s="8">
        <v>2020</v>
      </c>
      <c r="B7" s="19">
        <v>0.91</v>
      </c>
      <c r="C7" s="19">
        <v>0.3</v>
      </c>
      <c r="D7" s="19">
        <v>0.73</v>
      </c>
      <c r="E7" s="19">
        <v>0.87</v>
      </c>
      <c r="F7" s="19">
        <v>0.99</v>
      </c>
      <c r="G7" s="19">
        <v>0.82</v>
      </c>
      <c r="H7" s="19">
        <v>-0.42</v>
      </c>
      <c r="I7" s="19">
        <v>0.98</v>
      </c>
      <c r="J7" s="19">
        <v>7.0000000000000007E-2</v>
      </c>
      <c r="K7" s="19">
        <v>0.64</v>
      </c>
      <c r="L7" s="19">
        <v>0.8</v>
      </c>
      <c r="M7" s="19">
        <v>0.86</v>
      </c>
      <c r="N7" s="19">
        <v>0.26</v>
      </c>
      <c r="O7" s="19">
        <v>0</v>
      </c>
      <c r="P7" s="19">
        <v>-0.01</v>
      </c>
      <c r="Q7" s="19">
        <v>0.43</v>
      </c>
      <c r="R7" s="19">
        <v>0.98</v>
      </c>
      <c r="S7" s="19">
        <v>0.36</v>
      </c>
      <c r="T7" s="19">
        <v>0.39</v>
      </c>
      <c r="U7" s="19">
        <v>0.65</v>
      </c>
      <c r="V7" s="19">
        <v>0.49</v>
      </c>
      <c r="W7" s="19">
        <v>0.01</v>
      </c>
      <c r="X7" s="19">
        <v>0</v>
      </c>
      <c r="Y7" s="19">
        <v>0</v>
      </c>
      <c r="Z7" s="19">
        <v>0.08</v>
      </c>
      <c r="AA7" s="19">
        <v>0</v>
      </c>
      <c r="AB7" s="19">
        <v>0.32</v>
      </c>
      <c r="AC7" s="19">
        <v>0.28999999999999998</v>
      </c>
      <c r="AD7" s="19">
        <v>0.95</v>
      </c>
      <c r="AE7" s="19">
        <v>0.77</v>
      </c>
      <c r="AF7" s="19">
        <v>0.44</v>
      </c>
      <c r="AG7" s="19">
        <v>0</v>
      </c>
      <c r="AH7" s="19">
        <v>-0.8</v>
      </c>
      <c r="AI7" s="19">
        <v>0.13</v>
      </c>
      <c r="AJ7" s="19">
        <v>0.08</v>
      </c>
      <c r="AK7" s="19">
        <v>0.06</v>
      </c>
      <c r="AL7" s="19">
        <v>0.9</v>
      </c>
      <c r="AM7" s="19">
        <v>0.01</v>
      </c>
      <c r="AN7" s="19">
        <v>-0.01</v>
      </c>
      <c r="AO7" s="19">
        <v>0.08</v>
      </c>
      <c r="AP7" s="19">
        <v>0</v>
      </c>
      <c r="AQ7" s="19">
        <v>0</v>
      </c>
      <c r="AR7" s="19">
        <v>-0.19</v>
      </c>
      <c r="AS7" s="19">
        <v>0</v>
      </c>
      <c r="AT7" s="19">
        <v>-0.48</v>
      </c>
      <c r="AU7" s="19">
        <v>0.16</v>
      </c>
      <c r="AV7" s="19">
        <v>0.06</v>
      </c>
    </row>
    <row r="8" spans="1:48" x14ac:dyDescent="0.25">
      <c r="A8" s="8">
        <v>2021</v>
      </c>
      <c r="B8" s="20">
        <v>0.91</v>
      </c>
      <c r="C8" s="20">
        <v>0.34</v>
      </c>
      <c r="D8" s="20">
        <v>0.74</v>
      </c>
      <c r="E8" s="20">
        <v>0.86</v>
      </c>
      <c r="F8" s="20">
        <v>0.99</v>
      </c>
      <c r="G8" s="20">
        <v>0.82</v>
      </c>
      <c r="H8" s="20">
        <v>-0.43</v>
      </c>
      <c r="I8" s="20">
        <v>0.97</v>
      </c>
      <c r="J8" s="20">
        <v>0.06</v>
      </c>
      <c r="K8" s="20">
        <v>0.64</v>
      </c>
      <c r="L8" s="20">
        <v>0.8</v>
      </c>
      <c r="M8" s="20">
        <v>0.86</v>
      </c>
      <c r="N8" s="20">
        <v>0.26</v>
      </c>
      <c r="O8" s="20">
        <v>0</v>
      </c>
      <c r="P8" s="20">
        <v>-0.01</v>
      </c>
      <c r="Q8" s="20">
        <v>0.43</v>
      </c>
      <c r="R8" s="20">
        <v>0.98</v>
      </c>
      <c r="S8" s="20">
        <v>0.4</v>
      </c>
      <c r="T8" s="20">
        <v>0.42</v>
      </c>
      <c r="U8" s="20">
        <v>0.63</v>
      </c>
      <c r="V8" s="20">
        <v>0.47</v>
      </c>
      <c r="W8" s="20">
        <v>0.01</v>
      </c>
      <c r="X8" s="20">
        <v>0</v>
      </c>
      <c r="Y8" s="20">
        <v>0</v>
      </c>
      <c r="Z8" s="20">
        <v>0.08</v>
      </c>
      <c r="AA8" s="20">
        <v>0</v>
      </c>
      <c r="AB8" s="20">
        <v>0.38</v>
      </c>
      <c r="AC8" s="20">
        <v>0.28999999999999998</v>
      </c>
      <c r="AD8" s="20">
        <v>0.95</v>
      </c>
      <c r="AE8" s="20">
        <v>0.74</v>
      </c>
      <c r="AF8" s="20">
        <v>0.44</v>
      </c>
      <c r="AG8" s="20">
        <v>0</v>
      </c>
      <c r="AH8" s="20">
        <v>-0.78</v>
      </c>
      <c r="AI8" s="20">
        <v>0.13</v>
      </c>
      <c r="AJ8" s="20">
        <v>0.1</v>
      </c>
      <c r="AK8" s="20">
        <v>7.0000000000000007E-2</v>
      </c>
      <c r="AL8" s="20">
        <v>0.85</v>
      </c>
      <c r="AM8" s="20">
        <v>0.01</v>
      </c>
      <c r="AN8" s="20">
        <v>-0.01</v>
      </c>
      <c r="AO8" s="20">
        <v>0</v>
      </c>
      <c r="AP8" s="20">
        <v>0</v>
      </c>
      <c r="AQ8" s="20">
        <v>0</v>
      </c>
      <c r="AR8" s="20">
        <v>-0.22</v>
      </c>
      <c r="AS8" s="20">
        <v>0</v>
      </c>
      <c r="AT8" s="20">
        <v>-0.51</v>
      </c>
      <c r="AU8" s="20">
        <v>0.16</v>
      </c>
      <c r="AV8" s="20">
        <v>0.03</v>
      </c>
    </row>
    <row r="9" spans="1:48" x14ac:dyDescent="0.25">
      <c r="A9" s="8">
        <v>2022</v>
      </c>
      <c r="B9" s="19">
        <v>0.91</v>
      </c>
      <c r="C9" s="19">
        <v>0.37</v>
      </c>
      <c r="D9" s="19">
        <v>0.75</v>
      </c>
      <c r="E9" s="19">
        <v>0.86</v>
      </c>
      <c r="F9" s="19">
        <v>0.98</v>
      </c>
      <c r="G9" s="19">
        <v>0.76</v>
      </c>
      <c r="H9" s="19">
        <v>-0.44</v>
      </c>
      <c r="I9" s="19">
        <v>0.96</v>
      </c>
      <c r="J9" s="19">
        <v>0.14000000000000001</v>
      </c>
      <c r="K9" s="19">
        <v>0.67</v>
      </c>
      <c r="L9" s="19">
        <v>0.82</v>
      </c>
      <c r="M9" s="19">
        <v>0.86</v>
      </c>
      <c r="N9" s="19">
        <v>0.2</v>
      </c>
      <c r="O9" s="19">
        <v>0</v>
      </c>
      <c r="P9" s="19">
        <v>-0.02</v>
      </c>
      <c r="Q9" s="19">
        <v>0.43</v>
      </c>
      <c r="R9" s="19">
        <v>0.98</v>
      </c>
      <c r="S9" s="19">
        <v>0.4</v>
      </c>
      <c r="T9" s="19">
        <v>0.42</v>
      </c>
      <c r="U9" s="19">
        <v>0.62</v>
      </c>
      <c r="V9" s="19">
        <v>0.46</v>
      </c>
      <c r="W9" s="19">
        <v>0.02</v>
      </c>
      <c r="X9" s="19">
        <v>0</v>
      </c>
      <c r="Y9" s="19">
        <v>0</v>
      </c>
      <c r="Z9" s="19">
        <v>0.09</v>
      </c>
      <c r="AA9" s="19">
        <v>0</v>
      </c>
      <c r="AB9" s="19">
        <v>0.43</v>
      </c>
      <c r="AC9" s="19">
        <v>0.28999999999999998</v>
      </c>
      <c r="AD9" s="19">
        <v>0.95</v>
      </c>
      <c r="AE9" s="19">
        <v>0.67</v>
      </c>
      <c r="AF9" s="19">
        <v>0.44</v>
      </c>
      <c r="AG9" s="19">
        <v>0</v>
      </c>
      <c r="AH9" s="19">
        <v>-0.74</v>
      </c>
      <c r="AI9" s="19">
        <v>0.13</v>
      </c>
      <c r="AJ9" s="19">
        <v>0.14000000000000001</v>
      </c>
      <c r="AK9" s="19">
        <v>0.12</v>
      </c>
      <c r="AL9" s="19">
        <v>0.8</v>
      </c>
      <c r="AM9" s="19">
        <v>0.01</v>
      </c>
      <c r="AN9" s="19">
        <v>-0.01</v>
      </c>
      <c r="AO9" s="19">
        <v>0</v>
      </c>
      <c r="AP9" s="19">
        <v>0</v>
      </c>
      <c r="AQ9" s="19">
        <v>0</v>
      </c>
      <c r="AR9" s="19">
        <v>-0.24</v>
      </c>
      <c r="AS9" s="19">
        <v>0</v>
      </c>
      <c r="AT9" s="19">
        <v>-0.51</v>
      </c>
      <c r="AU9" s="19">
        <v>0.16</v>
      </c>
      <c r="AV9" s="19">
        <v>0.02</v>
      </c>
    </row>
    <row r="10" spans="1:48" x14ac:dyDescent="0.25">
      <c r="A10" s="8">
        <v>2023</v>
      </c>
      <c r="B10" s="20">
        <v>0.91</v>
      </c>
      <c r="C10" s="20">
        <v>0.38</v>
      </c>
      <c r="D10" s="20">
        <v>0.75</v>
      </c>
      <c r="E10" s="20">
        <v>0.86</v>
      </c>
      <c r="F10" s="20">
        <v>0.97</v>
      </c>
      <c r="G10" s="20">
        <v>0.76</v>
      </c>
      <c r="H10" s="20">
        <v>-0.44</v>
      </c>
      <c r="I10" s="20">
        <v>0.96</v>
      </c>
      <c r="J10" s="20">
        <v>0.16</v>
      </c>
      <c r="K10" s="20">
        <v>0.7</v>
      </c>
      <c r="L10" s="20">
        <v>0.85</v>
      </c>
      <c r="M10" s="20">
        <v>0.86</v>
      </c>
      <c r="N10" s="20">
        <v>0.18</v>
      </c>
      <c r="O10" s="20">
        <v>0</v>
      </c>
      <c r="P10" s="20">
        <v>-0.06</v>
      </c>
      <c r="Q10" s="20">
        <v>0.43</v>
      </c>
      <c r="R10" s="20">
        <v>0.98</v>
      </c>
      <c r="S10" s="20">
        <v>0.47</v>
      </c>
      <c r="T10" s="20">
        <v>0.49</v>
      </c>
      <c r="U10" s="20">
        <v>0.63</v>
      </c>
      <c r="V10" s="20">
        <v>0.47</v>
      </c>
      <c r="W10" s="20">
        <v>0.03</v>
      </c>
      <c r="X10" s="20">
        <v>0.01</v>
      </c>
      <c r="Y10" s="20">
        <v>0</v>
      </c>
      <c r="Z10" s="20">
        <v>0.1</v>
      </c>
      <c r="AA10" s="20">
        <v>0</v>
      </c>
      <c r="AB10" s="20">
        <v>0.44</v>
      </c>
      <c r="AC10" s="20">
        <v>0.28999999999999998</v>
      </c>
      <c r="AD10" s="20">
        <v>0.96</v>
      </c>
      <c r="AE10" s="20">
        <v>0.64</v>
      </c>
      <c r="AF10" s="20">
        <v>0.44</v>
      </c>
      <c r="AG10" s="20">
        <v>0</v>
      </c>
      <c r="AH10" s="20">
        <v>-0.73</v>
      </c>
      <c r="AI10" s="20">
        <v>0.13</v>
      </c>
      <c r="AJ10" s="20">
        <v>0.19</v>
      </c>
      <c r="AK10" s="20">
        <v>0.17</v>
      </c>
      <c r="AL10" s="20">
        <v>0.79</v>
      </c>
      <c r="AM10" s="20">
        <v>0.01</v>
      </c>
      <c r="AN10" s="20">
        <v>-0.01</v>
      </c>
      <c r="AO10" s="20">
        <v>0</v>
      </c>
      <c r="AP10" s="20">
        <v>-0.62</v>
      </c>
      <c r="AQ10" s="20">
        <v>0</v>
      </c>
      <c r="AR10" s="20">
        <v>-0.22</v>
      </c>
      <c r="AS10" s="20">
        <v>0</v>
      </c>
      <c r="AT10" s="20">
        <v>-0.5</v>
      </c>
      <c r="AU10" s="20">
        <v>0.16</v>
      </c>
      <c r="AV10" s="20">
        <v>0.01</v>
      </c>
    </row>
    <row r="11" spans="1:48" x14ac:dyDescent="0.25">
      <c r="A11" s="8">
        <v>2024</v>
      </c>
      <c r="B11" s="19">
        <v>0.91</v>
      </c>
      <c r="C11" s="19">
        <v>0.38</v>
      </c>
      <c r="D11" s="19">
        <v>0.75</v>
      </c>
      <c r="E11" s="19">
        <v>0.87</v>
      </c>
      <c r="F11" s="19">
        <v>0.98</v>
      </c>
      <c r="G11" s="19">
        <v>0.76</v>
      </c>
      <c r="H11" s="19">
        <v>-0.44</v>
      </c>
      <c r="I11" s="19">
        <v>0.96</v>
      </c>
      <c r="J11" s="19">
        <v>0.2</v>
      </c>
      <c r="K11" s="19">
        <v>0.73</v>
      </c>
      <c r="L11" s="19">
        <v>0.88</v>
      </c>
      <c r="M11" s="19">
        <v>0.86</v>
      </c>
      <c r="N11" s="19">
        <v>0.16</v>
      </c>
      <c r="O11" s="19">
        <v>-0.06</v>
      </c>
      <c r="P11" s="19">
        <v>-0.12</v>
      </c>
      <c r="Q11" s="19">
        <v>0.43</v>
      </c>
      <c r="R11" s="19">
        <v>0.99</v>
      </c>
      <c r="S11" s="19">
        <v>0.5</v>
      </c>
      <c r="T11" s="19">
        <v>0.52</v>
      </c>
      <c r="U11" s="19">
        <v>0.69</v>
      </c>
      <c r="V11" s="19">
        <v>0.53</v>
      </c>
      <c r="W11" s="19">
        <v>0.05</v>
      </c>
      <c r="X11" s="19">
        <v>0.03</v>
      </c>
      <c r="Y11" s="19">
        <v>0</v>
      </c>
      <c r="Z11" s="19">
        <v>0.11</v>
      </c>
      <c r="AA11" s="19">
        <v>0</v>
      </c>
      <c r="AB11" s="19">
        <v>0.44</v>
      </c>
      <c r="AC11" s="19">
        <v>0.28999999999999998</v>
      </c>
      <c r="AD11" s="19">
        <v>0.96</v>
      </c>
      <c r="AE11" s="19">
        <v>0.64</v>
      </c>
      <c r="AF11" s="19">
        <v>0.45</v>
      </c>
      <c r="AG11" s="19">
        <v>0</v>
      </c>
      <c r="AH11" s="19">
        <v>-0.79</v>
      </c>
      <c r="AI11" s="19">
        <v>0.13</v>
      </c>
      <c r="AJ11" s="19">
        <v>0.18</v>
      </c>
      <c r="AK11" s="19">
        <v>0.16</v>
      </c>
      <c r="AL11" s="19">
        <v>0.8</v>
      </c>
      <c r="AM11" s="19">
        <v>0.01</v>
      </c>
      <c r="AN11" s="19">
        <v>-0.01</v>
      </c>
      <c r="AO11" s="19">
        <v>0</v>
      </c>
      <c r="AP11" s="19">
        <v>-0.78</v>
      </c>
      <c r="AQ11" s="19">
        <v>0</v>
      </c>
      <c r="AR11" s="19">
        <v>-0.17</v>
      </c>
      <c r="AS11" s="19">
        <v>0</v>
      </c>
      <c r="AT11" s="19">
        <v>-0.44</v>
      </c>
      <c r="AU11" s="19">
        <v>0.16</v>
      </c>
      <c r="AV11" s="19">
        <v>0.01</v>
      </c>
    </row>
    <row r="12" spans="1:48" x14ac:dyDescent="0.25">
      <c r="A12" s="8">
        <v>2025</v>
      </c>
      <c r="B12" s="20">
        <v>0.91</v>
      </c>
      <c r="C12" s="20">
        <v>0.39</v>
      </c>
      <c r="D12" s="20">
        <v>0.75</v>
      </c>
      <c r="E12" s="20">
        <v>0.86</v>
      </c>
      <c r="F12" s="20">
        <v>0.97</v>
      </c>
      <c r="G12" s="20">
        <v>0.77</v>
      </c>
      <c r="H12" s="20">
        <v>-0.44</v>
      </c>
      <c r="I12" s="20">
        <v>0.95</v>
      </c>
      <c r="J12" s="20">
        <v>0.24</v>
      </c>
      <c r="K12" s="20">
        <v>0.75</v>
      </c>
      <c r="L12" s="20">
        <v>0.89</v>
      </c>
      <c r="M12" s="20">
        <v>0.86</v>
      </c>
      <c r="N12" s="20">
        <v>0.13</v>
      </c>
      <c r="O12" s="20">
        <v>-0.17</v>
      </c>
      <c r="P12" s="20">
        <v>-0.22</v>
      </c>
      <c r="Q12" s="20">
        <v>0.43</v>
      </c>
      <c r="R12" s="20">
        <v>1</v>
      </c>
      <c r="S12" s="20">
        <v>0.51</v>
      </c>
      <c r="T12" s="20">
        <v>0.54</v>
      </c>
      <c r="U12" s="20">
        <v>0.67</v>
      </c>
      <c r="V12" s="20">
        <v>0.5</v>
      </c>
      <c r="W12" s="20">
        <v>0.11</v>
      </c>
      <c r="X12" s="20">
        <v>0.08</v>
      </c>
      <c r="Y12" s="20">
        <v>0</v>
      </c>
      <c r="Z12" s="20">
        <v>0.13</v>
      </c>
      <c r="AA12" s="20">
        <v>0</v>
      </c>
      <c r="AB12" s="20">
        <v>0.44</v>
      </c>
      <c r="AC12" s="20">
        <v>0.28999999999999998</v>
      </c>
      <c r="AD12" s="20">
        <v>0.96</v>
      </c>
      <c r="AE12" s="20">
        <v>0.57999999999999996</v>
      </c>
      <c r="AF12" s="20">
        <v>0.45</v>
      </c>
      <c r="AG12" s="20">
        <v>0</v>
      </c>
      <c r="AH12" s="20">
        <v>-0.76</v>
      </c>
      <c r="AI12" s="20">
        <v>0.13</v>
      </c>
      <c r="AJ12" s="20">
        <v>0.24</v>
      </c>
      <c r="AK12" s="20">
        <v>0.23</v>
      </c>
      <c r="AL12" s="20">
        <v>0.78</v>
      </c>
      <c r="AM12" s="20">
        <v>0.01</v>
      </c>
      <c r="AN12" s="20">
        <v>-0.01</v>
      </c>
      <c r="AO12" s="20">
        <v>0</v>
      </c>
      <c r="AP12" s="20">
        <v>-0.745</v>
      </c>
      <c r="AQ12" s="20">
        <v>0</v>
      </c>
      <c r="AR12" s="20">
        <v>-0.17</v>
      </c>
      <c r="AS12" s="20">
        <v>0</v>
      </c>
      <c r="AT12" s="20">
        <v>-0.44</v>
      </c>
      <c r="AU12" s="20">
        <v>0.16</v>
      </c>
      <c r="AV12" s="20">
        <v>0.01</v>
      </c>
    </row>
    <row r="13" spans="1:48" x14ac:dyDescent="0.25">
      <c r="A13" s="8">
        <v>2026</v>
      </c>
      <c r="B13" s="19">
        <v>0.91</v>
      </c>
      <c r="C13" s="19">
        <v>0.41</v>
      </c>
      <c r="D13" s="19">
        <v>0.75</v>
      </c>
      <c r="E13" s="19">
        <v>0.86</v>
      </c>
      <c r="F13" s="19">
        <v>0.97</v>
      </c>
      <c r="G13" s="19">
        <v>0.77</v>
      </c>
      <c r="H13" s="19">
        <v>-0.44</v>
      </c>
      <c r="I13" s="19">
        <v>0.95</v>
      </c>
      <c r="J13" s="19">
        <v>0.27</v>
      </c>
      <c r="K13" s="19">
        <v>0.77</v>
      </c>
      <c r="L13" s="19">
        <v>0.91</v>
      </c>
      <c r="M13" s="19">
        <v>0.85</v>
      </c>
      <c r="N13" s="19">
        <v>0.11</v>
      </c>
      <c r="O13" s="19">
        <v>-0.25</v>
      </c>
      <c r="P13" s="19">
        <v>-0.28999999999999998</v>
      </c>
      <c r="Q13" s="19">
        <v>0.43</v>
      </c>
      <c r="R13" s="19">
        <v>1</v>
      </c>
      <c r="S13" s="19">
        <v>0.52</v>
      </c>
      <c r="T13" s="19">
        <v>0.55000000000000004</v>
      </c>
      <c r="U13" s="19">
        <v>0.64</v>
      </c>
      <c r="V13" s="19">
        <v>0.48</v>
      </c>
      <c r="W13" s="19">
        <v>0.16</v>
      </c>
      <c r="X13" s="19">
        <v>0.12</v>
      </c>
      <c r="Y13" s="19">
        <v>0</v>
      </c>
      <c r="Z13" s="19">
        <v>0.15</v>
      </c>
      <c r="AA13" s="19">
        <v>0</v>
      </c>
      <c r="AB13" s="19">
        <v>0.44</v>
      </c>
      <c r="AC13" s="19">
        <v>0.28999999999999998</v>
      </c>
      <c r="AD13" s="19">
        <v>0.97</v>
      </c>
      <c r="AE13" s="19">
        <v>0.57999999999999996</v>
      </c>
      <c r="AF13" s="19">
        <v>0.46</v>
      </c>
      <c r="AG13" s="19">
        <v>0</v>
      </c>
      <c r="AH13" s="19">
        <v>-0.74</v>
      </c>
      <c r="AI13" s="19">
        <v>0.13</v>
      </c>
      <c r="AJ13" s="19">
        <v>0.28000000000000003</v>
      </c>
      <c r="AK13" s="19">
        <v>0.26</v>
      </c>
      <c r="AL13" s="19">
        <v>0.76</v>
      </c>
      <c r="AM13" s="19">
        <v>0.01</v>
      </c>
      <c r="AN13" s="19">
        <v>-0.01</v>
      </c>
      <c r="AO13" s="19">
        <v>0</v>
      </c>
      <c r="AP13" s="19">
        <v>-0.73499999999999999</v>
      </c>
      <c r="AQ13" s="19">
        <v>0</v>
      </c>
      <c r="AR13" s="19">
        <v>-0.16</v>
      </c>
      <c r="AS13" s="19">
        <v>0</v>
      </c>
      <c r="AT13" s="19">
        <v>-0.43</v>
      </c>
      <c r="AU13" s="19">
        <v>0.16</v>
      </c>
      <c r="AV13" s="19">
        <v>0.01</v>
      </c>
    </row>
    <row r="14" spans="1:48" x14ac:dyDescent="0.25">
      <c r="A14" s="8">
        <v>2027</v>
      </c>
      <c r="B14" s="20">
        <v>0.91</v>
      </c>
      <c r="C14" s="20">
        <v>0.41</v>
      </c>
      <c r="D14" s="20">
        <v>0.76</v>
      </c>
      <c r="E14" s="20">
        <v>0.86</v>
      </c>
      <c r="F14" s="20">
        <v>0.96</v>
      </c>
      <c r="G14" s="20">
        <v>0.78</v>
      </c>
      <c r="H14" s="20">
        <v>-0.44</v>
      </c>
      <c r="I14" s="20">
        <v>0.95</v>
      </c>
      <c r="J14" s="20">
        <v>0.3</v>
      </c>
      <c r="K14" s="20">
        <v>0.79</v>
      </c>
      <c r="L14" s="20">
        <v>0.92</v>
      </c>
      <c r="M14" s="20">
        <v>0.85</v>
      </c>
      <c r="N14" s="20">
        <v>0.1</v>
      </c>
      <c r="O14" s="20">
        <v>-0.16</v>
      </c>
      <c r="P14" s="20">
        <v>-0.2</v>
      </c>
      <c r="Q14" s="20">
        <v>0.43</v>
      </c>
      <c r="R14" s="20">
        <v>1</v>
      </c>
      <c r="S14" s="20">
        <v>0.43</v>
      </c>
      <c r="T14" s="20">
        <v>0.46</v>
      </c>
      <c r="U14" s="20">
        <v>0.5</v>
      </c>
      <c r="V14" s="20">
        <v>0.34</v>
      </c>
      <c r="W14" s="20">
        <v>0.19</v>
      </c>
      <c r="X14" s="20">
        <v>0.15</v>
      </c>
      <c r="Y14" s="20">
        <v>0</v>
      </c>
      <c r="Z14" s="20">
        <v>0.21</v>
      </c>
      <c r="AA14" s="20">
        <v>0</v>
      </c>
      <c r="AB14" s="20">
        <v>0.44</v>
      </c>
      <c r="AC14" s="20">
        <v>0.28999999999999998</v>
      </c>
      <c r="AD14" s="20">
        <v>0.97</v>
      </c>
      <c r="AE14" s="20">
        <v>0.56000000000000005</v>
      </c>
      <c r="AF14" s="20">
        <v>0.46</v>
      </c>
      <c r="AG14" s="20">
        <v>0</v>
      </c>
      <c r="AH14" s="20">
        <v>-0.7</v>
      </c>
      <c r="AI14" s="20">
        <v>0.13</v>
      </c>
      <c r="AJ14" s="20">
        <v>0.4</v>
      </c>
      <c r="AK14" s="20">
        <v>0.38</v>
      </c>
      <c r="AL14" s="20">
        <v>0.75</v>
      </c>
      <c r="AM14" s="20">
        <v>0.01</v>
      </c>
      <c r="AN14" s="20">
        <v>-0.01</v>
      </c>
      <c r="AO14" s="20">
        <v>0</v>
      </c>
      <c r="AP14" s="20">
        <v>0</v>
      </c>
      <c r="AQ14" s="20">
        <v>0</v>
      </c>
      <c r="AR14" s="20">
        <v>-0.19</v>
      </c>
      <c r="AS14" s="20">
        <v>0</v>
      </c>
      <c r="AT14" s="20">
        <v>-0.47</v>
      </c>
      <c r="AU14" s="20">
        <v>0.17</v>
      </c>
      <c r="AV14" s="20">
        <v>0</v>
      </c>
    </row>
    <row r="15" spans="1:48" x14ac:dyDescent="0.25">
      <c r="A15" s="8">
        <v>2028</v>
      </c>
      <c r="B15" s="19">
        <v>0.91</v>
      </c>
      <c r="C15" s="19">
        <v>0.41</v>
      </c>
      <c r="D15" s="19">
        <v>0.76</v>
      </c>
      <c r="E15" s="19">
        <v>0.87</v>
      </c>
      <c r="F15" s="19">
        <v>0.97</v>
      </c>
      <c r="G15" s="19">
        <v>0.79</v>
      </c>
      <c r="H15" s="19">
        <v>-0.44</v>
      </c>
      <c r="I15" s="19">
        <v>0.95</v>
      </c>
      <c r="J15" s="19">
        <v>0.32</v>
      </c>
      <c r="K15" s="19">
        <v>0.8</v>
      </c>
      <c r="L15" s="19">
        <v>0.94</v>
      </c>
      <c r="M15" s="19">
        <v>0.85</v>
      </c>
      <c r="N15" s="19">
        <v>0.09</v>
      </c>
      <c r="O15" s="19">
        <v>-0.21</v>
      </c>
      <c r="P15" s="19">
        <v>-0.24</v>
      </c>
      <c r="Q15" s="19">
        <v>0.43</v>
      </c>
      <c r="R15" s="19">
        <v>1</v>
      </c>
      <c r="S15" s="19">
        <v>0.44</v>
      </c>
      <c r="T15" s="19">
        <v>0.47</v>
      </c>
      <c r="U15" s="19">
        <v>0.49</v>
      </c>
      <c r="V15" s="19">
        <v>0.32</v>
      </c>
      <c r="W15" s="19">
        <v>0.22</v>
      </c>
      <c r="X15" s="19">
        <v>0.18</v>
      </c>
      <c r="Y15" s="19">
        <v>0</v>
      </c>
      <c r="Z15" s="19">
        <v>0.22</v>
      </c>
      <c r="AA15" s="19">
        <v>0</v>
      </c>
      <c r="AB15" s="19">
        <v>0.44</v>
      </c>
      <c r="AC15" s="19">
        <v>0.28999999999999998</v>
      </c>
      <c r="AD15" s="19">
        <v>0.97</v>
      </c>
      <c r="AE15" s="19">
        <v>0.56000000000000005</v>
      </c>
      <c r="AF15" s="19">
        <v>0.47</v>
      </c>
      <c r="AG15" s="19">
        <v>0</v>
      </c>
      <c r="AH15" s="19">
        <v>-0.7</v>
      </c>
      <c r="AI15" s="19">
        <v>0.13</v>
      </c>
      <c r="AJ15" s="19">
        <v>0.43</v>
      </c>
      <c r="AK15" s="19">
        <v>0.41</v>
      </c>
      <c r="AL15" s="19">
        <v>0.76</v>
      </c>
      <c r="AM15" s="19">
        <v>0.01</v>
      </c>
      <c r="AN15" s="19">
        <v>-0.01</v>
      </c>
      <c r="AO15" s="19">
        <v>0</v>
      </c>
      <c r="AP15" s="19">
        <v>0</v>
      </c>
      <c r="AQ15" s="19">
        <v>0.01</v>
      </c>
      <c r="AR15" s="19">
        <v>-0.19</v>
      </c>
      <c r="AS15" s="19">
        <v>0</v>
      </c>
      <c r="AT15" s="19">
        <v>-0.47</v>
      </c>
      <c r="AU15" s="19">
        <v>0.17</v>
      </c>
      <c r="AV15" s="19">
        <v>0.01</v>
      </c>
    </row>
    <row r="16" spans="1:48" x14ac:dyDescent="0.25">
      <c r="A16" s="8">
        <v>2029</v>
      </c>
      <c r="B16" s="20">
        <v>0.91</v>
      </c>
      <c r="C16" s="20">
        <v>0.41</v>
      </c>
      <c r="D16" s="20">
        <v>0.75</v>
      </c>
      <c r="E16" s="20">
        <v>0.86</v>
      </c>
      <c r="F16" s="20">
        <v>0.95</v>
      </c>
      <c r="G16" s="20">
        <v>0.79</v>
      </c>
      <c r="H16" s="20">
        <v>-0.44</v>
      </c>
      <c r="I16" s="20">
        <v>0.95</v>
      </c>
      <c r="J16" s="20">
        <v>0.35</v>
      </c>
      <c r="K16" s="20">
        <v>0.81</v>
      </c>
      <c r="L16" s="20">
        <v>0.94</v>
      </c>
      <c r="M16" s="20">
        <v>0.85</v>
      </c>
      <c r="N16" s="20">
        <v>7.0000000000000007E-2</v>
      </c>
      <c r="O16" s="20">
        <v>-0.26</v>
      </c>
      <c r="P16" s="20">
        <v>-0.3</v>
      </c>
      <c r="Q16" s="20">
        <v>0.43</v>
      </c>
      <c r="R16" s="20">
        <v>1</v>
      </c>
      <c r="S16" s="20">
        <v>0.45</v>
      </c>
      <c r="T16" s="20">
        <v>0.47</v>
      </c>
      <c r="U16" s="20">
        <v>0.44</v>
      </c>
      <c r="V16" s="20">
        <v>0.28000000000000003</v>
      </c>
      <c r="W16" s="20">
        <v>0.26</v>
      </c>
      <c r="X16" s="20">
        <v>0.21</v>
      </c>
      <c r="Y16" s="20">
        <v>0</v>
      </c>
      <c r="Z16" s="20">
        <v>0.25</v>
      </c>
      <c r="AA16" s="20">
        <v>0</v>
      </c>
      <c r="AB16" s="20">
        <v>0.44</v>
      </c>
      <c r="AC16" s="20">
        <v>0.28999999999999998</v>
      </c>
      <c r="AD16" s="20">
        <v>0.97</v>
      </c>
      <c r="AE16" s="20">
        <v>0.54</v>
      </c>
      <c r="AF16" s="20">
        <v>0.47</v>
      </c>
      <c r="AG16" s="20">
        <v>0</v>
      </c>
      <c r="AH16" s="20">
        <v>-0.7</v>
      </c>
      <c r="AI16" s="20">
        <v>0.13</v>
      </c>
      <c r="AJ16" s="20">
        <v>0.49</v>
      </c>
      <c r="AK16" s="20">
        <v>0.47</v>
      </c>
      <c r="AL16" s="20">
        <v>0.75</v>
      </c>
      <c r="AM16" s="20">
        <v>0.01</v>
      </c>
      <c r="AN16" s="20">
        <v>-0.01</v>
      </c>
      <c r="AO16" s="20">
        <v>0.01</v>
      </c>
      <c r="AP16" s="20">
        <v>0</v>
      </c>
      <c r="AQ16" s="20">
        <v>0.01</v>
      </c>
      <c r="AR16" s="20">
        <v>-0.2</v>
      </c>
      <c r="AS16" s="20">
        <v>0</v>
      </c>
      <c r="AT16" s="20">
        <v>-0.47</v>
      </c>
      <c r="AU16" s="20">
        <v>0.17</v>
      </c>
      <c r="AV16" s="20">
        <v>0</v>
      </c>
    </row>
    <row r="17" spans="1:48" x14ac:dyDescent="0.25">
      <c r="A17" s="8">
        <v>2030</v>
      </c>
      <c r="B17" s="19">
        <v>0.91</v>
      </c>
      <c r="C17" s="19">
        <v>0.42</v>
      </c>
      <c r="D17" s="19">
        <v>0.76</v>
      </c>
      <c r="E17" s="19">
        <v>0.86</v>
      </c>
      <c r="F17" s="19">
        <v>0.95</v>
      </c>
      <c r="G17" s="19">
        <v>0.8</v>
      </c>
      <c r="H17" s="19">
        <v>-0.44</v>
      </c>
      <c r="I17" s="19">
        <v>0.95</v>
      </c>
      <c r="J17" s="19">
        <v>0.37</v>
      </c>
      <c r="K17" s="19">
        <v>0.83</v>
      </c>
      <c r="L17" s="19">
        <v>0.96</v>
      </c>
      <c r="M17" s="19">
        <v>0.85</v>
      </c>
      <c r="N17" s="19">
        <v>0.06</v>
      </c>
      <c r="O17" s="19">
        <v>-0.38</v>
      </c>
      <c r="P17" s="19">
        <v>-0.43</v>
      </c>
      <c r="Q17" s="19">
        <v>0.43</v>
      </c>
      <c r="R17" s="19">
        <v>1</v>
      </c>
      <c r="S17" s="19">
        <v>0.46</v>
      </c>
      <c r="T17" s="19">
        <v>0.49</v>
      </c>
      <c r="U17" s="19">
        <v>0.33</v>
      </c>
      <c r="V17" s="19">
        <v>0.17</v>
      </c>
      <c r="W17" s="19">
        <v>0.3</v>
      </c>
      <c r="X17" s="19">
        <v>0.25</v>
      </c>
      <c r="Y17" s="19">
        <v>0</v>
      </c>
      <c r="Z17" s="19">
        <v>0.25</v>
      </c>
      <c r="AA17" s="19">
        <v>0</v>
      </c>
      <c r="AB17" s="19">
        <v>0.44</v>
      </c>
      <c r="AC17" s="19">
        <v>0.28999999999999998</v>
      </c>
      <c r="AD17" s="19">
        <v>0.98</v>
      </c>
      <c r="AE17" s="19">
        <v>0.61</v>
      </c>
      <c r="AF17" s="19">
        <v>0.48</v>
      </c>
      <c r="AG17" s="19">
        <v>0</v>
      </c>
      <c r="AH17" s="19">
        <v>-0.64</v>
      </c>
      <c r="AI17" s="19">
        <v>0.13</v>
      </c>
      <c r="AJ17" s="19">
        <v>0.61</v>
      </c>
      <c r="AK17" s="19">
        <v>0.57999999999999996</v>
      </c>
      <c r="AL17" s="19">
        <v>0.73</v>
      </c>
      <c r="AM17" s="19">
        <v>0.01</v>
      </c>
      <c r="AN17" s="19">
        <v>-0.01</v>
      </c>
      <c r="AO17" s="19">
        <v>0.03</v>
      </c>
      <c r="AP17" s="19">
        <v>0</v>
      </c>
      <c r="AQ17" s="19">
        <v>0.02</v>
      </c>
      <c r="AR17" s="19">
        <v>-0.28999999999999998</v>
      </c>
      <c r="AS17" s="19">
        <v>0</v>
      </c>
      <c r="AT17" s="19">
        <v>-0.56000000000000005</v>
      </c>
      <c r="AU17" s="19">
        <v>0.17</v>
      </c>
      <c r="AV17" s="19">
        <v>0</v>
      </c>
    </row>
    <row r="18" spans="1:48" x14ac:dyDescent="0.25">
      <c r="A18" s="8">
        <v>2031</v>
      </c>
      <c r="B18" s="20">
        <v>0.91</v>
      </c>
      <c r="C18" s="20">
        <v>0.44</v>
      </c>
      <c r="D18" s="20">
        <v>0.76</v>
      </c>
      <c r="E18" s="20">
        <v>0.86</v>
      </c>
      <c r="F18" s="20">
        <v>0.94</v>
      </c>
      <c r="G18" s="20">
        <v>0.81</v>
      </c>
      <c r="H18" s="20">
        <v>-0.43</v>
      </c>
      <c r="I18" s="20">
        <v>0.94</v>
      </c>
      <c r="J18" s="20">
        <v>0.38</v>
      </c>
      <c r="K18" s="20">
        <v>0.85</v>
      </c>
      <c r="L18" s="20">
        <v>0.97</v>
      </c>
      <c r="M18" s="20">
        <v>0.84</v>
      </c>
      <c r="N18" s="20">
        <v>0.05</v>
      </c>
      <c r="O18" s="20">
        <v>-0.52</v>
      </c>
      <c r="P18" s="20">
        <v>-0.56999999999999995</v>
      </c>
      <c r="Q18" s="20">
        <v>0.43</v>
      </c>
      <c r="R18" s="20">
        <v>1</v>
      </c>
      <c r="S18" s="20">
        <v>0.48</v>
      </c>
      <c r="T18" s="20">
        <v>0.51</v>
      </c>
      <c r="U18" s="20">
        <v>0.3</v>
      </c>
      <c r="V18" s="20">
        <v>0.14000000000000001</v>
      </c>
      <c r="W18" s="20">
        <v>0.33</v>
      </c>
      <c r="X18" s="20">
        <v>0.3</v>
      </c>
      <c r="Y18" s="20">
        <v>-0.01</v>
      </c>
      <c r="Z18" s="20">
        <v>0.24</v>
      </c>
      <c r="AA18" s="20">
        <v>0</v>
      </c>
      <c r="AB18" s="20">
        <v>0.43</v>
      </c>
      <c r="AC18" s="20">
        <v>0.28999999999999998</v>
      </c>
      <c r="AD18" s="20">
        <v>0.98</v>
      </c>
      <c r="AE18" s="20">
        <v>0.66</v>
      </c>
      <c r="AF18" s="20">
        <v>0.48</v>
      </c>
      <c r="AG18" s="20">
        <v>0</v>
      </c>
      <c r="AH18" s="20">
        <v>-0.59</v>
      </c>
      <c r="AI18" s="20">
        <v>0.13</v>
      </c>
      <c r="AJ18" s="20">
        <v>0.63</v>
      </c>
      <c r="AK18" s="20">
        <v>0.61</v>
      </c>
      <c r="AL18" s="20">
        <v>0.72</v>
      </c>
      <c r="AM18" s="20">
        <v>0.01</v>
      </c>
      <c r="AN18" s="20">
        <v>-0.01</v>
      </c>
      <c r="AO18" s="20">
        <v>0.03</v>
      </c>
      <c r="AP18" s="20">
        <v>0</v>
      </c>
      <c r="AQ18" s="20">
        <v>0.02</v>
      </c>
      <c r="AR18" s="20">
        <v>-0.31</v>
      </c>
      <c r="AS18" s="20">
        <v>0</v>
      </c>
      <c r="AT18" s="20">
        <v>-0.57999999999999996</v>
      </c>
      <c r="AU18" s="20">
        <v>0.17</v>
      </c>
      <c r="AV18" s="20">
        <v>0</v>
      </c>
    </row>
    <row r="19" spans="1:48" x14ac:dyDescent="0.25">
      <c r="A19" s="8">
        <v>2032</v>
      </c>
      <c r="B19" s="19">
        <v>0.91</v>
      </c>
      <c r="C19" s="19">
        <v>0.45</v>
      </c>
      <c r="D19" s="19">
        <v>0.77</v>
      </c>
      <c r="E19" s="19">
        <v>0.87</v>
      </c>
      <c r="F19" s="19">
        <v>0.92</v>
      </c>
      <c r="G19" s="19">
        <v>0.82</v>
      </c>
      <c r="H19" s="19">
        <v>-0.43</v>
      </c>
      <c r="I19" s="19">
        <v>0.94</v>
      </c>
      <c r="J19" s="19">
        <v>0.41</v>
      </c>
      <c r="K19" s="19">
        <v>0.86</v>
      </c>
      <c r="L19" s="19">
        <v>0.98</v>
      </c>
      <c r="M19" s="19">
        <v>0.85</v>
      </c>
      <c r="N19" s="19">
        <v>0.04</v>
      </c>
      <c r="O19" s="19">
        <v>-0.64</v>
      </c>
      <c r="P19" s="19">
        <v>-0.69</v>
      </c>
      <c r="Q19" s="19">
        <v>0.43</v>
      </c>
      <c r="R19" s="19">
        <v>1</v>
      </c>
      <c r="S19" s="19">
        <v>0.5</v>
      </c>
      <c r="T19" s="19">
        <v>0.52</v>
      </c>
      <c r="U19" s="19">
        <v>0.27</v>
      </c>
      <c r="V19" s="19">
        <v>0.11</v>
      </c>
      <c r="W19" s="19">
        <v>0.39</v>
      </c>
      <c r="X19" s="19">
        <v>0.35</v>
      </c>
      <c r="Y19" s="19">
        <v>-0.01</v>
      </c>
      <c r="Z19" s="19">
        <v>0.26</v>
      </c>
      <c r="AA19" s="19">
        <v>0</v>
      </c>
      <c r="AB19" s="19">
        <v>0.44</v>
      </c>
      <c r="AC19" s="19">
        <v>0.28999999999999998</v>
      </c>
      <c r="AD19" s="19">
        <v>0.99</v>
      </c>
      <c r="AE19" s="19">
        <v>0.64</v>
      </c>
      <c r="AF19" s="19">
        <v>0.49</v>
      </c>
      <c r="AG19" s="19">
        <v>0</v>
      </c>
      <c r="AH19" s="19">
        <v>-0.52</v>
      </c>
      <c r="AI19" s="19">
        <v>0.13</v>
      </c>
      <c r="AJ19" s="19">
        <v>0.68</v>
      </c>
      <c r="AK19" s="19">
        <v>0.66</v>
      </c>
      <c r="AL19" s="19">
        <v>0.7</v>
      </c>
      <c r="AM19" s="19">
        <v>0.01</v>
      </c>
      <c r="AN19" s="19">
        <v>-0.01</v>
      </c>
      <c r="AO19" s="19">
        <v>0.04</v>
      </c>
      <c r="AP19" s="19">
        <v>0</v>
      </c>
      <c r="AQ19" s="19">
        <v>0.02</v>
      </c>
      <c r="AR19" s="19">
        <v>-0.31</v>
      </c>
      <c r="AS19" s="19">
        <v>0</v>
      </c>
      <c r="AT19" s="19">
        <v>-0.57999999999999996</v>
      </c>
      <c r="AU19" s="19">
        <v>0.17</v>
      </c>
      <c r="AV19" s="19">
        <v>0</v>
      </c>
    </row>
    <row r="20" spans="1:48" x14ac:dyDescent="0.25">
      <c r="A20" s="8">
        <v>2033</v>
      </c>
      <c r="B20" s="20">
        <v>0.91</v>
      </c>
      <c r="C20" s="20">
        <v>0.47</v>
      </c>
      <c r="D20" s="20">
        <v>0.77</v>
      </c>
      <c r="E20" s="20">
        <v>0.86</v>
      </c>
      <c r="F20" s="20">
        <v>0.88</v>
      </c>
      <c r="G20" s="20">
        <v>0.82</v>
      </c>
      <c r="H20" s="20">
        <v>-0.44</v>
      </c>
      <c r="I20" s="20">
        <v>0.93</v>
      </c>
      <c r="J20" s="20">
        <v>0.43</v>
      </c>
      <c r="K20" s="20">
        <v>0.85</v>
      </c>
      <c r="L20" s="20">
        <v>0.98</v>
      </c>
      <c r="M20" s="20">
        <v>0.84</v>
      </c>
      <c r="N20" s="20">
        <v>0.03</v>
      </c>
      <c r="O20" s="20">
        <v>-0.78</v>
      </c>
      <c r="P20" s="20">
        <v>-0.83</v>
      </c>
      <c r="Q20" s="20">
        <v>0.43</v>
      </c>
      <c r="R20" s="20">
        <v>1</v>
      </c>
      <c r="S20" s="20">
        <v>0.52</v>
      </c>
      <c r="T20" s="20">
        <v>0.55000000000000004</v>
      </c>
      <c r="U20" s="20">
        <v>0.27</v>
      </c>
      <c r="V20" s="20">
        <v>0.12</v>
      </c>
      <c r="W20" s="20">
        <v>0.43</v>
      </c>
      <c r="X20" s="20">
        <v>0.38</v>
      </c>
      <c r="Y20" s="20">
        <v>0</v>
      </c>
      <c r="Z20" s="20">
        <v>0.25</v>
      </c>
      <c r="AA20" s="20">
        <v>0</v>
      </c>
      <c r="AB20" s="20">
        <v>0.43</v>
      </c>
      <c r="AC20" s="20">
        <v>0.28999999999999998</v>
      </c>
      <c r="AD20" s="20">
        <v>0.99</v>
      </c>
      <c r="AE20" s="20">
        <v>0.6</v>
      </c>
      <c r="AF20" s="20">
        <v>0.49</v>
      </c>
      <c r="AG20" s="20">
        <v>0</v>
      </c>
      <c r="AH20" s="20">
        <v>-0.43</v>
      </c>
      <c r="AI20" s="20">
        <v>0.13</v>
      </c>
      <c r="AJ20" s="20">
        <v>0.71</v>
      </c>
      <c r="AK20" s="20">
        <v>0.69</v>
      </c>
      <c r="AL20" s="20">
        <v>0.67</v>
      </c>
      <c r="AM20" s="20">
        <v>0.01</v>
      </c>
      <c r="AN20" s="20">
        <v>-0.01</v>
      </c>
      <c r="AO20" s="20">
        <v>0.05</v>
      </c>
      <c r="AP20" s="20">
        <v>0</v>
      </c>
      <c r="AQ20" s="20">
        <v>0.02</v>
      </c>
      <c r="AR20" s="20">
        <v>-0.32</v>
      </c>
      <c r="AS20" s="20">
        <v>0</v>
      </c>
      <c r="AT20" s="20">
        <v>-0.6</v>
      </c>
      <c r="AU20" s="20">
        <v>0.17</v>
      </c>
      <c r="AV20" s="20">
        <v>0</v>
      </c>
    </row>
    <row r="21" spans="1:48" x14ac:dyDescent="0.25">
      <c r="A21" s="8">
        <v>2034</v>
      </c>
      <c r="B21" s="19">
        <v>0.91</v>
      </c>
      <c r="C21" s="19">
        <v>0.48</v>
      </c>
      <c r="D21" s="19">
        <v>0.77</v>
      </c>
      <c r="E21" s="19">
        <v>0.86</v>
      </c>
      <c r="F21" s="19">
        <v>0.85</v>
      </c>
      <c r="G21" s="19">
        <v>0.83</v>
      </c>
      <c r="H21" s="19">
        <v>-0.45</v>
      </c>
      <c r="I21" s="19">
        <v>0.93</v>
      </c>
      <c r="J21" s="19">
        <v>0.44</v>
      </c>
      <c r="K21" s="19">
        <v>0.86</v>
      </c>
      <c r="L21" s="19">
        <v>0.99</v>
      </c>
      <c r="M21" s="19">
        <v>0.84</v>
      </c>
      <c r="N21" s="19">
        <v>0.02</v>
      </c>
      <c r="O21" s="19">
        <v>-0.86</v>
      </c>
      <c r="P21" s="19">
        <v>-0.93</v>
      </c>
      <c r="Q21" s="19">
        <v>0.43</v>
      </c>
      <c r="R21" s="19">
        <v>1</v>
      </c>
      <c r="S21" s="19">
        <v>0.54</v>
      </c>
      <c r="T21" s="19">
        <v>0.56999999999999995</v>
      </c>
      <c r="U21" s="19">
        <v>0.28999999999999998</v>
      </c>
      <c r="V21" s="19">
        <v>0.14000000000000001</v>
      </c>
      <c r="W21" s="19">
        <v>0.43</v>
      </c>
      <c r="X21" s="19">
        <v>0.39</v>
      </c>
      <c r="Y21" s="19">
        <v>0</v>
      </c>
      <c r="Z21" s="19">
        <v>0.24</v>
      </c>
      <c r="AA21" s="19">
        <v>0</v>
      </c>
      <c r="AB21" s="19">
        <v>0.43</v>
      </c>
      <c r="AC21" s="19">
        <v>0.28999999999999998</v>
      </c>
      <c r="AD21" s="19">
        <v>0.99</v>
      </c>
      <c r="AE21" s="19">
        <v>0.56999999999999995</v>
      </c>
      <c r="AF21" s="19">
        <v>0.5</v>
      </c>
      <c r="AG21" s="19">
        <v>0</v>
      </c>
      <c r="AH21" s="19">
        <v>-0.37</v>
      </c>
      <c r="AI21" s="19">
        <v>0.13</v>
      </c>
      <c r="AJ21" s="19">
        <v>0.74</v>
      </c>
      <c r="AK21" s="19">
        <v>0.71</v>
      </c>
      <c r="AL21" s="19">
        <v>0.66</v>
      </c>
      <c r="AM21" s="19">
        <v>0.01</v>
      </c>
      <c r="AN21" s="19">
        <v>-0.01</v>
      </c>
      <c r="AO21" s="19">
        <v>0.06</v>
      </c>
      <c r="AP21" s="19">
        <v>0</v>
      </c>
      <c r="AQ21" s="19">
        <v>0.01</v>
      </c>
      <c r="AR21" s="19">
        <v>-0.31</v>
      </c>
      <c r="AS21" s="19">
        <v>0</v>
      </c>
      <c r="AT21" s="19">
        <v>-0.6</v>
      </c>
      <c r="AU21" s="19">
        <v>0.17</v>
      </c>
      <c r="AV21" s="19">
        <v>0</v>
      </c>
    </row>
    <row r="22" spans="1:48" x14ac:dyDescent="0.25">
      <c r="A22" s="8">
        <v>2035</v>
      </c>
      <c r="B22" s="20">
        <v>0.91</v>
      </c>
      <c r="C22" s="20">
        <v>0.49</v>
      </c>
      <c r="D22" s="20">
        <v>0.77</v>
      </c>
      <c r="E22" s="20">
        <v>0.86</v>
      </c>
      <c r="F22" s="20">
        <v>0.84</v>
      </c>
      <c r="G22" s="20">
        <v>0.84</v>
      </c>
      <c r="H22" s="20">
        <v>-0.45</v>
      </c>
      <c r="I22" s="20">
        <v>0.93</v>
      </c>
      <c r="J22" s="20">
        <v>0.45</v>
      </c>
      <c r="K22" s="20">
        <v>0.87</v>
      </c>
      <c r="L22" s="20">
        <v>0.99</v>
      </c>
      <c r="M22" s="20">
        <v>0.84</v>
      </c>
      <c r="N22" s="20">
        <v>0.02</v>
      </c>
      <c r="O22" s="20">
        <v>-0.81</v>
      </c>
      <c r="P22" s="20">
        <v>-0.96</v>
      </c>
      <c r="Q22" s="20">
        <v>0.42</v>
      </c>
      <c r="R22" s="20">
        <v>1</v>
      </c>
      <c r="S22" s="20">
        <v>0.55000000000000004</v>
      </c>
      <c r="T22" s="20">
        <v>0.56999999999999995</v>
      </c>
      <c r="U22" s="20">
        <v>0.28999999999999998</v>
      </c>
      <c r="V22" s="20">
        <v>0.13</v>
      </c>
      <c r="W22" s="20">
        <v>0.42</v>
      </c>
      <c r="X22" s="20">
        <v>0.37</v>
      </c>
      <c r="Y22" s="20">
        <v>0</v>
      </c>
      <c r="Z22" s="20">
        <v>0.24</v>
      </c>
      <c r="AA22" s="20">
        <v>-0.01</v>
      </c>
      <c r="AB22" s="20">
        <v>0.43</v>
      </c>
      <c r="AC22" s="20">
        <v>0.28999999999999998</v>
      </c>
      <c r="AD22" s="20">
        <v>0.99</v>
      </c>
      <c r="AE22" s="20">
        <v>0.55000000000000004</v>
      </c>
      <c r="AF22" s="20">
        <v>0.51</v>
      </c>
      <c r="AG22" s="20">
        <v>0</v>
      </c>
      <c r="AH22" s="20">
        <v>-0.32</v>
      </c>
      <c r="AI22" s="20">
        <v>0.13</v>
      </c>
      <c r="AJ22" s="20">
        <v>0.72</v>
      </c>
      <c r="AK22" s="20">
        <v>0.7</v>
      </c>
      <c r="AL22" s="20">
        <v>0.65</v>
      </c>
      <c r="AM22" s="20">
        <v>0.01</v>
      </c>
      <c r="AN22" s="20">
        <v>-0.01</v>
      </c>
      <c r="AO22" s="20">
        <v>0.06</v>
      </c>
      <c r="AP22" s="20">
        <v>0</v>
      </c>
      <c r="AQ22" s="20">
        <v>0.01</v>
      </c>
      <c r="AR22" s="20">
        <v>-0.3</v>
      </c>
      <c r="AS22" s="20">
        <v>0</v>
      </c>
      <c r="AT22" s="20">
        <v>-0.59</v>
      </c>
      <c r="AU22" s="20">
        <v>0.17</v>
      </c>
      <c r="AV22" s="2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P49"/>
  <sheetViews>
    <sheetView topLeftCell="R1" workbookViewId="0">
      <selection activeCell="L16" sqref="L16"/>
    </sheetView>
  </sheetViews>
  <sheetFormatPr defaultRowHeight="15" x14ac:dyDescent="0.25"/>
  <cols>
    <col min="1" max="1" width="18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5.42578125" customWidth="1"/>
    <col min="7" max="7" width="5" customWidth="1"/>
    <col min="8" max="8" width="12.14062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6.28515625" customWidth="1"/>
    <col min="14" max="14" width="10.5703125" customWidth="1"/>
    <col min="15" max="15" width="7.7109375" customWidth="1"/>
    <col min="16" max="16" width="8.140625" customWidth="1"/>
    <col min="17" max="17" width="15.42578125" customWidth="1"/>
    <col min="18" max="18" width="12.5703125" customWidth="1"/>
    <col min="19" max="19" width="11.28515625" customWidth="1"/>
    <col min="20" max="20" width="8.7109375" customWidth="1"/>
    <col min="21" max="21" width="9.42578125" customWidth="1"/>
    <col min="22" max="22" width="11.28515625" customWidth="1"/>
    <col min="23" max="24" width="11.7109375" customWidth="1"/>
    <col min="25" max="25" width="8.85546875" customWidth="1"/>
    <col min="26" max="26" width="9.5703125" customWidth="1"/>
    <col min="27" max="27" width="6.42578125" customWidth="1"/>
    <col min="28" max="28" width="21.42578125" customWidth="1"/>
    <col min="29" max="29" width="8.85546875" customWidth="1"/>
    <col min="30" max="30" width="10.42578125" customWidth="1"/>
    <col min="31" max="31" width="8.5703125" customWidth="1"/>
    <col min="32" max="32" width="9.28515625" customWidth="1"/>
    <col min="33" max="34" width="11.85546875" customWidth="1"/>
    <col min="35" max="35" width="12.5703125" customWidth="1"/>
    <col min="36" max="36" width="11.5703125" customWidth="1"/>
    <col min="37" max="37" width="4.85546875" customWidth="1"/>
    <col min="38" max="38" width="5.42578125" customWidth="1"/>
    <col min="39" max="39" width="10.5703125" customWidth="1"/>
    <col min="40" max="40" width="11.28515625" customWidth="1"/>
    <col min="41" max="41" width="5.42578125" bestFit="1" customWidth="1"/>
    <col min="42" max="42" width="9.42578125" customWidth="1"/>
  </cols>
  <sheetData>
    <row r="1" spans="1:42" ht="12.75" customHeight="1" x14ac:dyDescent="0.25">
      <c r="A1" s="6" t="s">
        <v>61</v>
      </c>
    </row>
    <row r="2" spans="1:42" ht="12.75" customHeight="1" x14ac:dyDescent="0.25">
      <c r="A2" s="6" t="s">
        <v>138</v>
      </c>
    </row>
    <row r="3" spans="1:42" x14ac:dyDescent="0.25">
      <c r="A3" s="12" t="s">
        <v>135</v>
      </c>
    </row>
    <row r="4" spans="1:42" x14ac:dyDescent="0.25">
      <c r="A4" s="14" t="s">
        <v>47</v>
      </c>
      <c r="B4" s="14"/>
      <c r="C4" s="14"/>
      <c r="D4" s="14"/>
      <c r="E4" s="14"/>
      <c r="F4" s="14"/>
      <c r="G4" s="14"/>
      <c r="H4" s="14"/>
      <c r="I4" s="14"/>
      <c r="J4" s="14"/>
      <c r="K4" s="14"/>
      <c r="L4" s="14"/>
      <c r="M4" s="14"/>
      <c r="N4" s="14"/>
      <c r="O4" s="14"/>
      <c r="P4" s="14"/>
      <c r="Q4" s="14"/>
      <c r="R4" s="14"/>
      <c r="S4" s="14"/>
      <c r="T4" s="14"/>
      <c r="U4" s="14"/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  <c r="AH4" s="14"/>
      <c r="AI4" s="14"/>
      <c r="AJ4" s="14"/>
      <c r="AK4" s="14"/>
      <c r="AL4" s="14"/>
      <c r="AM4" s="14"/>
      <c r="AN4" s="14"/>
      <c r="AO4" s="14"/>
      <c r="AP4" s="14"/>
    </row>
    <row r="5" spans="1:42" x14ac:dyDescent="0.25">
      <c r="A5" s="21" t="s">
        <v>7</v>
      </c>
      <c r="B5" s="21" t="s">
        <v>8</v>
      </c>
      <c r="C5" s="21" t="s">
        <v>9</v>
      </c>
      <c r="D5" s="21" t="s">
        <v>10</v>
      </c>
      <c r="E5" s="21" t="s">
        <v>11</v>
      </c>
      <c r="F5" s="21" t="s">
        <v>276</v>
      </c>
      <c r="G5" s="21" t="s">
        <v>12</v>
      </c>
      <c r="H5" s="21" t="s">
        <v>13</v>
      </c>
      <c r="I5" s="21" t="s">
        <v>6</v>
      </c>
      <c r="J5" s="21" t="s">
        <v>14</v>
      </c>
      <c r="K5" s="21" t="s">
        <v>15</v>
      </c>
      <c r="L5" s="21" t="s">
        <v>16</v>
      </c>
      <c r="M5" s="21" t="s">
        <v>17</v>
      </c>
      <c r="N5" s="21" t="s">
        <v>18</v>
      </c>
      <c r="O5" s="21" t="s">
        <v>19</v>
      </c>
      <c r="P5" s="21" t="s">
        <v>20</v>
      </c>
      <c r="Q5" s="21" t="s">
        <v>21</v>
      </c>
      <c r="R5" s="21" t="s">
        <v>22</v>
      </c>
      <c r="S5" s="21" t="s">
        <v>23</v>
      </c>
      <c r="T5" s="21" t="s">
        <v>24</v>
      </c>
      <c r="U5" s="21" t="s">
        <v>25</v>
      </c>
      <c r="V5" s="21" t="s">
        <v>26</v>
      </c>
      <c r="W5" s="21" t="s">
        <v>27</v>
      </c>
      <c r="X5" s="21" t="s">
        <v>28</v>
      </c>
      <c r="Y5" s="21" t="s">
        <v>29</v>
      </c>
      <c r="Z5" s="21" t="s">
        <v>30</v>
      </c>
      <c r="AA5" s="21" t="s">
        <v>31</v>
      </c>
      <c r="AB5" s="21" t="s">
        <v>32</v>
      </c>
      <c r="AC5" s="21" t="s">
        <v>33</v>
      </c>
      <c r="AD5" s="21" t="s">
        <v>34</v>
      </c>
      <c r="AE5" s="21" t="s">
        <v>35</v>
      </c>
      <c r="AF5" s="21" t="s">
        <v>36</v>
      </c>
      <c r="AG5" s="21" t="s">
        <v>37</v>
      </c>
      <c r="AH5" s="21" t="s">
        <v>38</v>
      </c>
      <c r="AI5" s="21" t="s">
        <v>39</v>
      </c>
      <c r="AJ5" s="21" t="s">
        <v>40</v>
      </c>
      <c r="AK5" s="21" t="s">
        <v>46</v>
      </c>
      <c r="AL5" s="21" t="s">
        <v>41</v>
      </c>
      <c r="AM5" s="21" t="s">
        <v>42</v>
      </c>
      <c r="AN5" s="21" t="s">
        <v>43</v>
      </c>
      <c r="AO5" s="21" t="s">
        <v>44</v>
      </c>
      <c r="AP5" s="21" t="s">
        <v>45</v>
      </c>
    </row>
    <row r="6" spans="1:42" x14ac:dyDescent="0.25">
      <c r="A6" s="8">
        <v>2016</v>
      </c>
      <c r="B6" s="9">
        <v>1560</v>
      </c>
      <c r="C6" s="9">
        <v>210</v>
      </c>
      <c r="D6" s="9">
        <v>850</v>
      </c>
      <c r="E6" s="9">
        <v>1530</v>
      </c>
      <c r="F6" s="9">
        <v>150</v>
      </c>
      <c r="G6" s="9">
        <v>119</v>
      </c>
      <c r="H6" s="9">
        <v>200</v>
      </c>
      <c r="I6" s="9">
        <v>820</v>
      </c>
      <c r="J6" s="9">
        <v>56</v>
      </c>
      <c r="K6" s="9">
        <v>358</v>
      </c>
      <c r="L6" s="9">
        <v>358</v>
      </c>
      <c r="M6" s="9">
        <v>1400</v>
      </c>
      <c r="N6" s="9">
        <v>77</v>
      </c>
      <c r="O6" s="9">
        <v>120</v>
      </c>
      <c r="P6" s="9">
        <v>120</v>
      </c>
      <c r="Q6" s="9">
        <v>1530</v>
      </c>
      <c r="R6" s="9">
        <v>300</v>
      </c>
      <c r="S6" s="9">
        <v>300</v>
      </c>
      <c r="T6" s="9">
        <v>1030</v>
      </c>
      <c r="U6" s="9">
        <v>1030</v>
      </c>
      <c r="V6" s="9">
        <v>241</v>
      </c>
      <c r="W6" s="9">
        <v>241</v>
      </c>
      <c r="X6" s="9">
        <v>439</v>
      </c>
      <c r="Y6" s="9">
        <v>439</v>
      </c>
      <c r="Z6" s="9">
        <v>439</v>
      </c>
      <c r="AA6" s="9">
        <v>110</v>
      </c>
      <c r="AB6" s="9">
        <v>1530</v>
      </c>
      <c r="AC6" s="9">
        <v>151</v>
      </c>
      <c r="AD6" s="9">
        <v>151</v>
      </c>
      <c r="AE6" s="9">
        <v>233</v>
      </c>
      <c r="AF6" s="9">
        <v>233</v>
      </c>
      <c r="AG6" s="9">
        <v>1530</v>
      </c>
      <c r="AH6" s="9">
        <v>314</v>
      </c>
      <c r="AI6" s="9">
        <v>314</v>
      </c>
      <c r="AJ6" s="9">
        <v>155</v>
      </c>
      <c r="AK6" s="9">
        <v>700</v>
      </c>
      <c r="AL6" s="9">
        <v>429</v>
      </c>
      <c r="AM6" s="9">
        <v>384</v>
      </c>
      <c r="AN6" s="9">
        <v>384</v>
      </c>
      <c r="AO6" s="9">
        <v>130</v>
      </c>
      <c r="AP6" s="9">
        <v>120</v>
      </c>
    </row>
    <row r="7" spans="1:42" x14ac:dyDescent="0.25">
      <c r="A7" s="8">
        <v>2017</v>
      </c>
      <c r="B7" s="10">
        <v>1560</v>
      </c>
      <c r="C7" s="10">
        <v>210</v>
      </c>
      <c r="D7" s="10">
        <v>850</v>
      </c>
      <c r="E7" s="10">
        <v>1530</v>
      </c>
      <c r="F7" s="10">
        <v>150</v>
      </c>
      <c r="G7" s="10">
        <v>119</v>
      </c>
      <c r="H7" s="10">
        <v>200</v>
      </c>
      <c r="I7" s="10">
        <v>820</v>
      </c>
      <c r="J7" s="10">
        <v>56</v>
      </c>
      <c r="K7" s="10">
        <v>358</v>
      </c>
      <c r="L7" s="10">
        <v>358</v>
      </c>
      <c r="M7" s="10">
        <v>1400</v>
      </c>
      <c r="N7" s="10">
        <v>77</v>
      </c>
      <c r="O7" s="10">
        <v>120</v>
      </c>
      <c r="P7" s="10">
        <v>120</v>
      </c>
      <c r="Q7" s="10">
        <v>1530</v>
      </c>
      <c r="R7" s="10">
        <v>300</v>
      </c>
      <c r="S7" s="10">
        <v>300</v>
      </c>
      <c r="T7" s="10">
        <v>1030</v>
      </c>
      <c r="U7" s="10">
        <v>1030</v>
      </c>
      <c r="V7" s="10">
        <v>241</v>
      </c>
      <c r="W7" s="10">
        <v>241</v>
      </c>
      <c r="X7" s="10">
        <v>439</v>
      </c>
      <c r="Y7" s="10">
        <v>439</v>
      </c>
      <c r="Z7" s="10">
        <v>439</v>
      </c>
      <c r="AA7" s="10">
        <v>110</v>
      </c>
      <c r="AB7" s="10">
        <v>1530</v>
      </c>
      <c r="AC7" s="10">
        <v>151</v>
      </c>
      <c r="AD7" s="10">
        <v>151</v>
      </c>
      <c r="AE7" s="10">
        <v>233</v>
      </c>
      <c r="AF7" s="10">
        <v>233</v>
      </c>
      <c r="AG7" s="10">
        <v>1530</v>
      </c>
      <c r="AH7" s="10">
        <v>314</v>
      </c>
      <c r="AI7" s="10">
        <v>314</v>
      </c>
      <c r="AJ7" s="10">
        <v>155</v>
      </c>
      <c r="AK7" s="10">
        <v>700</v>
      </c>
      <c r="AL7" s="10">
        <v>429</v>
      </c>
      <c r="AM7" s="10">
        <v>384</v>
      </c>
      <c r="AN7" s="10">
        <v>384</v>
      </c>
      <c r="AO7" s="10">
        <v>130</v>
      </c>
      <c r="AP7" s="10">
        <v>120</v>
      </c>
    </row>
    <row r="8" spans="1:42" x14ac:dyDescent="0.25">
      <c r="A8" s="8">
        <v>2018</v>
      </c>
      <c r="B8" s="9">
        <v>1560</v>
      </c>
      <c r="C8" s="9">
        <v>210</v>
      </c>
      <c r="D8" s="9">
        <v>850</v>
      </c>
      <c r="E8" s="9">
        <v>1530</v>
      </c>
      <c r="F8" s="9">
        <v>150</v>
      </c>
      <c r="G8" s="9">
        <v>119</v>
      </c>
      <c r="H8" s="9">
        <v>200</v>
      </c>
      <c r="I8" s="9">
        <v>820</v>
      </c>
      <c r="J8" s="9">
        <v>56</v>
      </c>
      <c r="K8" s="9">
        <v>358</v>
      </c>
      <c r="L8" s="9">
        <v>358</v>
      </c>
      <c r="M8" s="9">
        <v>1400</v>
      </c>
      <c r="N8" s="9">
        <v>77</v>
      </c>
      <c r="O8" s="9">
        <v>120</v>
      </c>
      <c r="P8" s="9">
        <v>120</v>
      </c>
      <c r="Q8" s="9">
        <v>1530</v>
      </c>
      <c r="R8" s="9">
        <v>300</v>
      </c>
      <c r="S8" s="9">
        <v>300</v>
      </c>
      <c r="T8" s="9">
        <v>1030</v>
      </c>
      <c r="U8" s="9">
        <v>1030</v>
      </c>
      <c r="V8" s="9">
        <v>241</v>
      </c>
      <c r="W8" s="9">
        <v>241</v>
      </c>
      <c r="X8" s="9">
        <v>439</v>
      </c>
      <c r="Y8" s="9">
        <v>439</v>
      </c>
      <c r="Z8" s="9">
        <v>439</v>
      </c>
      <c r="AA8" s="9">
        <v>110</v>
      </c>
      <c r="AB8" s="9">
        <v>1530</v>
      </c>
      <c r="AC8" s="9">
        <v>151</v>
      </c>
      <c r="AD8" s="9">
        <v>151</v>
      </c>
      <c r="AE8" s="9">
        <v>233</v>
      </c>
      <c r="AF8" s="9">
        <v>233</v>
      </c>
      <c r="AG8" s="9">
        <v>1530</v>
      </c>
      <c r="AH8" s="9">
        <v>314</v>
      </c>
      <c r="AI8" s="9">
        <v>314</v>
      </c>
      <c r="AJ8" s="9">
        <v>155</v>
      </c>
      <c r="AK8" s="9">
        <v>700</v>
      </c>
      <c r="AL8" s="9">
        <v>429</v>
      </c>
      <c r="AM8" s="9">
        <v>384</v>
      </c>
      <c r="AN8" s="9">
        <v>384</v>
      </c>
      <c r="AO8" s="9">
        <v>130</v>
      </c>
      <c r="AP8" s="9">
        <v>120</v>
      </c>
    </row>
    <row r="9" spans="1:42" x14ac:dyDescent="0.25">
      <c r="A9" s="8">
        <v>2019</v>
      </c>
      <c r="B9" s="10">
        <v>1560</v>
      </c>
      <c r="C9" s="10">
        <v>210</v>
      </c>
      <c r="D9" s="10">
        <v>850</v>
      </c>
      <c r="E9" s="10">
        <v>1530</v>
      </c>
      <c r="F9" s="10">
        <v>150</v>
      </c>
      <c r="G9" s="10">
        <v>119</v>
      </c>
      <c r="H9" s="10">
        <v>200</v>
      </c>
      <c r="I9" s="10">
        <v>820</v>
      </c>
      <c r="J9" s="10">
        <v>56</v>
      </c>
      <c r="K9" s="10">
        <v>358</v>
      </c>
      <c r="L9" s="10">
        <v>358</v>
      </c>
      <c r="M9" s="10">
        <v>1400</v>
      </c>
      <c r="N9" s="10">
        <v>77</v>
      </c>
      <c r="O9" s="10">
        <v>120</v>
      </c>
      <c r="P9" s="10">
        <v>120</v>
      </c>
      <c r="Q9" s="10">
        <v>1530</v>
      </c>
      <c r="R9" s="10">
        <v>300</v>
      </c>
      <c r="S9" s="10">
        <v>300</v>
      </c>
      <c r="T9" s="10">
        <v>1030</v>
      </c>
      <c r="U9" s="10">
        <v>1030</v>
      </c>
      <c r="V9" s="10">
        <v>241</v>
      </c>
      <c r="W9" s="10">
        <v>241</v>
      </c>
      <c r="X9" s="10">
        <v>439</v>
      </c>
      <c r="Y9" s="10">
        <v>439</v>
      </c>
      <c r="Z9" s="10">
        <v>439</v>
      </c>
      <c r="AA9" s="10">
        <v>110</v>
      </c>
      <c r="AB9" s="10">
        <v>1530</v>
      </c>
      <c r="AC9" s="10">
        <v>151</v>
      </c>
      <c r="AD9" s="10">
        <v>151</v>
      </c>
      <c r="AE9" s="10">
        <v>233</v>
      </c>
      <c r="AF9" s="10">
        <v>233</v>
      </c>
      <c r="AG9" s="10">
        <v>1530</v>
      </c>
      <c r="AH9" s="10">
        <v>314</v>
      </c>
      <c r="AI9" s="10">
        <v>314</v>
      </c>
      <c r="AJ9" s="10">
        <v>155</v>
      </c>
      <c r="AK9" s="10">
        <v>700</v>
      </c>
      <c r="AL9" s="10">
        <v>429</v>
      </c>
      <c r="AM9" s="10">
        <v>384</v>
      </c>
      <c r="AN9" s="10">
        <v>384</v>
      </c>
      <c r="AO9" s="10">
        <v>130</v>
      </c>
      <c r="AP9" s="10">
        <v>120</v>
      </c>
    </row>
    <row r="10" spans="1:42" x14ac:dyDescent="0.25">
      <c r="A10" s="8">
        <v>2020</v>
      </c>
      <c r="B10" s="9">
        <v>1560</v>
      </c>
      <c r="C10" s="9">
        <v>210</v>
      </c>
      <c r="D10" s="9">
        <v>850</v>
      </c>
      <c r="E10" s="9">
        <v>1530</v>
      </c>
      <c r="F10" s="9">
        <v>150</v>
      </c>
      <c r="G10" s="9">
        <v>119</v>
      </c>
      <c r="H10" s="9">
        <v>200</v>
      </c>
      <c r="I10" s="9">
        <v>820</v>
      </c>
      <c r="J10" s="9">
        <v>56</v>
      </c>
      <c r="K10" s="9">
        <v>358</v>
      </c>
      <c r="L10" s="9">
        <v>358</v>
      </c>
      <c r="M10" s="9">
        <v>1400</v>
      </c>
      <c r="N10" s="9">
        <v>77</v>
      </c>
      <c r="O10" s="9">
        <v>120</v>
      </c>
      <c r="P10" s="9">
        <v>120</v>
      </c>
      <c r="Q10" s="9">
        <v>1530</v>
      </c>
      <c r="R10" s="9">
        <v>300</v>
      </c>
      <c r="S10" s="9">
        <v>300</v>
      </c>
      <c r="T10" s="9">
        <v>1030</v>
      </c>
      <c r="U10" s="9">
        <v>1030</v>
      </c>
      <c r="V10" s="9">
        <v>241</v>
      </c>
      <c r="W10" s="9">
        <v>241</v>
      </c>
      <c r="X10" s="9">
        <v>439</v>
      </c>
      <c r="Y10" s="9">
        <v>439</v>
      </c>
      <c r="Z10" s="9">
        <v>439</v>
      </c>
      <c r="AA10" s="9">
        <v>110</v>
      </c>
      <c r="AB10" s="9">
        <v>1530</v>
      </c>
      <c r="AC10" s="9">
        <v>151</v>
      </c>
      <c r="AD10" s="9">
        <v>151</v>
      </c>
      <c r="AE10" s="9">
        <v>233</v>
      </c>
      <c r="AF10" s="9">
        <v>233</v>
      </c>
      <c r="AG10" s="9">
        <v>1530</v>
      </c>
      <c r="AH10" s="9">
        <v>314</v>
      </c>
      <c r="AI10" s="9">
        <v>314</v>
      </c>
      <c r="AJ10" s="9">
        <v>155</v>
      </c>
      <c r="AK10" s="9">
        <v>700</v>
      </c>
      <c r="AL10" s="9">
        <v>429</v>
      </c>
      <c r="AM10" s="9">
        <v>384</v>
      </c>
      <c r="AN10" s="9">
        <v>384</v>
      </c>
      <c r="AO10" s="9">
        <v>130</v>
      </c>
      <c r="AP10" s="9">
        <v>120</v>
      </c>
    </row>
    <row r="11" spans="1:42" x14ac:dyDescent="0.25">
      <c r="A11" s="8">
        <v>2021</v>
      </c>
      <c r="B11" s="10">
        <v>1560</v>
      </c>
      <c r="C11" s="10">
        <v>210</v>
      </c>
      <c r="D11" s="10">
        <v>850</v>
      </c>
      <c r="E11" s="10">
        <v>1530</v>
      </c>
      <c r="F11" s="10">
        <v>150</v>
      </c>
      <c r="G11" s="10">
        <v>119</v>
      </c>
      <c r="H11" s="10">
        <v>200</v>
      </c>
      <c r="I11" s="10">
        <v>820</v>
      </c>
      <c r="J11" s="10">
        <v>56</v>
      </c>
      <c r="K11" s="10">
        <v>358</v>
      </c>
      <c r="L11" s="10">
        <v>358</v>
      </c>
      <c r="M11" s="10">
        <v>1400</v>
      </c>
      <c r="N11" s="10">
        <v>77</v>
      </c>
      <c r="O11" s="10">
        <v>120</v>
      </c>
      <c r="P11" s="10">
        <v>120</v>
      </c>
      <c r="Q11" s="10">
        <v>1530</v>
      </c>
      <c r="R11" s="10">
        <v>300</v>
      </c>
      <c r="S11" s="10">
        <v>300</v>
      </c>
      <c r="T11" s="10">
        <v>1030</v>
      </c>
      <c r="U11" s="10">
        <v>1030</v>
      </c>
      <c r="V11" s="10">
        <v>241</v>
      </c>
      <c r="W11" s="10">
        <v>241</v>
      </c>
      <c r="X11" s="10">
        <v>439</v>
      </c>
      <c r="Y11" s="10">
        <v>439</v>
      </c>
      <c r="Z11" s="10">
        <v>439</v>
      </c>
      <c r="AA11" s="10">
        <v>110</v>
      </c>
      <c r="AB11" s="10">
        <v>1530</v>
      </c>
      <c r="AC11" s="10">
        <v>151</v>
      </c>
      <c r="AD11" s="10">
        <v>151</v>
      </c>
      <c r="AE11" s="10">
        <v>233</v>
      </c>
      <c r="AF11" s="10">
        <v>233</v>
      </c>
      <c r="AG11" s="10">
        <v>1530</v>
      </c>
      <c r="AH11" s="10">
        <v>314</v>
      </c>
      <c r="AI11" s="10">
        <v>314</v>
      </c>
      <c r="AJ11" s="10">
        <v>155</v>
      </c>
      <c r="AK11" s="10">
        <v>700</v>
      </c>
      <c r="AL11" s="10">
        <v>429</v>
      </c>
      <c r="AM11" s="10">
        <v>384</v>
      </c>
      <c r="AN11" s="10">
        <v>384</v>
      </c>
      <c r="AO11" s="10">
        <v>130</v>
      </c>
      <c r="AP11" s="10">
        <v>120</v>
      </c>
    </row>
    <row r="12" spans="1:42" x14ac:dyDescent="0.25">
      <c r="A12" s="8">
        <v>2022</v>
      </c>
      <c r="B12" s="9">
        <v>1560</v>
      </c>
      <c r="C12" s="9">
        <v>210</v>
      </c>
      <c r="D12" s="9">
        <v>850</v>
      </c>
      <c r="E12" s="9">
        <v>1530</v>
      </c>
      <c r="F12" s="9">
        <v>150</v>
      </c>
      <c r="G12" s="9">
        <v>119</v>
      </c>
      <c r="H12" s="9">
        <v>200</v>
      </c>
      <c r="I12" s="9">
        <v>820</v>
      </c>
      <c r="J12" s="9">
        <v>56</v>
      </c>
      <c r="K12" s="9">
        <v>358</v>
      </c>
      <c r="L12" s="9">
        <v>358</v>
      </c>
      <c r="M12" s="9">
        <v>1400</v>
      </c>
      <c r="N12" s="9">
        <v>77</v>
      </c>
      <c r="O12" s="9">
        <v>120</v>
      </c>
      <c r="P12" s="9">
        <v>120</v>
      </c>
      <c r="Q12" s="9">
        <v>1530</v>
      </c>
      <c r="R12" s="9">
        <v>300</v>
      </c>
      <c r="S12" s="9">
        <v>300</v>
      </c>
      <c r="T12" s="9">
        <v>1030</v>
      </c>
      <c r="U12" s="9">
        <v>1030</v>
      </c>
      <c r="V12" s="9">
        <v>241</v>
      </c>
      <c r="W12" s="9">
        <v>241</v>
      </c>
      <c r="X12" s="9">
        <v>439</v>
      </c>
      <c r="Y12" s="9">
        <v>439</v>
      </c>
      <c r="Z12" s="9">
        <v>439</v>
      </c>
      <c r="AA12" s="9">
        <v>110</v>
      </c>
      <c r="AB12" s="9">
        <v>1530</v>
      </c>
      <c r="AC12" s="9">
        <v>151</v>
      </c>
      <c r="AD12" s="9">
        <v>151</v>
      </c>
      <c r="AE12" s="9">
        <v>233</v>
      </c>
      <c r="AF12" s="9">
        <v>233</v>
      </c>
      <c r="AG12" s="9">
        <v>1530</v>
      </c>
      <c r="AH12" s="9">
        <v>314</v>
      </c>
      <c r="AI12" s="9">
        <v>314</v>
      </c>
      <c r="AJ12" s="9">
        <v>155</v>
      </c>
      <c r="AK12" s="9">
        <v>700</v>
      </c>
      <c r="AL12" s="9">
        <v>429</v>
      </c>
      <c r="AM12" s="9">
        <v>384</v>
      </c>
      <c r="AN12" s="9">
        <v>384</v>
      </c>
      <c r="AO12" s="9">
        <v>130</v>
      </c>
      <c r="AP12" s="9">
        <v>120</v>
      </c>
    </row>
    <row r="13" spans="1:42" x14ac:dyDescent="0.25">
      <c r="A13" s="8">
        <v>2023</v>
      </c>
      <c r="B13" s="10">
        <v>1560</v>
      </c>
      <c r="C13" s="10">
        <v>210</v>
      </c>
      <c r="D13" s="10">
        <v>850</v>
      </c>
      <c r="E13" s="10">
        <v>1530</v>
      </c>
      <c r="F13" s="10">
        <v>150</v>
      </c>
      <c r="G13" s="10">
        <v>119</v>
      </c>
      <c r="H13" s="10">
        <v>200</v>
      </c>
      <c r="I13" s="10">
        <v>820</v>
      </c>
      <c r="J13" s="10">
        <v>56</v>
      </c>
      <c r="K13" s="10">
        <v>358</v>
      </c>
      <c r="L13" s="10">
        <v>358</v>
      </c>
      <c r="M13" s="10">
        <v>1400</v>
      </c>
      <c r="N13" s="10">
        <v>77</v>
      </c>
      <c r="O13" s="10">
        <v>120</v>
      </c>
      <c r="P13" s="10">
        <v>120</v>
      </c>
      <c r="Q13" s="10">
        <v>1530</v>
      </c>
      <c r="R13" s="10">
        <v>300</v>
      </c>
      <c r="S13" s="10">
        <v>300</v>
      </c>
      <c r="T13" s="10">
        <v>1030</v>
      </c>
      <c r="U13" s="10">
        <v>1030</v>
      </c>
      <c r="V13" s="10">
        <v>241</v>
      </c>
      <c r="W13" s="10">
        <v>241</v>
      </c>
      <c r="X13" s="10">
        <v>439</v>
      </c>
      <c r="Y13" s="10">
        <v>439</v>
      </c>
      <c r="Z13" s="10">
        <v>439</v>
      </c>
      <c r="AA13" s="10">
        <v>110</v>
      </c>
      <c r="AB13" s="10">
        <v>1530</v>
      </c>
      <c r="AC13" s="10">
        <v>151</v>
      </c>
      <c r="AD13" s="10">
        <v>151</v>
      </c>
      <c r="AE13" s="10">
        <v>233</v>
      </c>
      <c r="AF13" s="10">
        <v>233</v>
      </c>
      <c r="AG13" s="10">
        <v>1530</v>
      </c>
      <c r="AH13" s="10">
        <v>314</v>
      </c>
      <c r="AI13" s="10">
        <v>314</v>
      </c>
      <c r="AJ13" s="10">
        <v>155</v>
      </c>
      <c r="AK13" s="10">
        <v>700</v>
      </c>
      <c r="AL13" s="10">
        <v>429</v>
      </c>
      <c r="AM13" s="10">
        <v>384</v>
      </c>
      <c r="AN13" s="10">
        <v>384</v>
      </c>
      <c r="AO13" s="10">
        <v>130</v>
      </c>
      <c r="AP13" s="10">
        <v>120</v>
      </c>
    </row>
    <row r="14" spans="1:42" x14ac:dyDescent="0.25">
      <c r="A14" s="8">
        <v>2024</v>
      </c>
      <c r="B14" s="9">
        <v>1560</v>
      </c>
      <c r="C14" s="9">
        <v>210</v>
      </c>
      <c r="D14" s="9">
        <v>850</v>
      </c>
      <c r="E14" s="9">
        <v>1530</v>
      </c>
      <c r="F14" s="9">
        <v>150</v>
      </c>
      <c r="G14" s="9">
        <v>119</v>
      </c>
      <c r="H14" s="9">
        <v>200</v>
      </c>
      <c r="I14" s="9">
        <v>820</v>
      </c>
      <c r="J14" s="9">
        <v>56</v>
      </c>
      <c r="K14" s="9">
        <v>358</v>
      </c>
      <c r="L14" s="9">
        <v>358</v>
      </c>
      <c r="M14" s="9">
        <v>1400</v>
      </c>
      <c r="N14" s="9">
        <v>77</v>
      </c>
      <c r="O14" s="9">
        <v>120</v>
      </c>
      <c r="P14" s="9">
        <v>120</v>
      </c>
      <c r="Q14" s="9">
        <v>1530</v>
      </c>
      <c r="R14" s="9">
        <v>300</v>
      </c>
      <c r="S14" s="9">
        <v>300</v>
      </c>
      <c r="T14" s="9">
        <v>1030</v>
      </c>
      <c r="U14" s="9">
        <v>1030</v>
      </c>
      <c r="V14" s="9">
        <v>241</v>
      </c>
      <c r="W14" s="9">
        <v>241</v>
      </c>
      <c r="X14" s="9">
        <v>439</v>
      </c>
      <c r="Y14" s="9">
        <v>439</v>
      </c>
      <c r="Z14" s="9">
        <v>439</v>
      </c>
      <c r="AA14" s="9">
        <v>110</v>
      </c>
      <c r="AB14" s="9">
        <v>1530</v>
      </c>
      <c r="AC14" s="9">
        <v>151</v>
      </c>
      <c r="AD14" s="9">
        <v>151</v>
      </c>
      <c r="AE14" s="9">
        <v>233</v>
      </c>
      <c r="AF14" s="9">
        <v>233</v>
      </c>
      <c r="AG14" s="9">
        <v>1530</v>
      </c>
      <c r="AH14" s="9">
        <v>314</v>
      </c>
      <c r="AI14" s="9">
        <v>314</v>
      </c>
      <c r="AJ14" s="9">
        <v>155</v>
      </c>
      <c r="AK14" s="9">
        <v>700</v>
      </c>
      <c r="AL14" s="9">
        <v>429</v>
      </c>
      <c r="AM14" s="9">
        <v>384</v>
      </c>
      <c r="AN14" s="9">
        <v>384</v>
      </c>
      <c r="AO14" s="9">
        <v>130</v>
      </c>
      <c r="AP14" s="9">
        <v>120</v>
      </c>
    </row>
    <row r="15" spans="1:42" x14ac:dyDescent="0.25">
      <c r="A15" s="8">
        <v>2025</v>
      </c>
      <c r="B15" s="10">
        <v>1560</v>
      </c>
      <c r="C15" s="10">
        <v>210</v>
      </c>
      <c r="D15" s="10">
        <v>850</v>
      </c>
      <c r="E15" s="10">
        <v>1530</v>
      </c>
      <c r="F15" s="10">
        <v>150</v>
      </c>
      <c r="G15" s="10">
        <v>119</v>
      </c>
      <c r="H15" s="10">
        <v>200</v>
      </c>
      <c r="I15" s="10">
        <v>820</v>
      </c>
      <c r="J15" s="10">
        <v>56</v>
      </c>
      <c r="K15" s="10">
        <v>358</v>
      </c>
      <c r="L15" s="10">
        <v>358</v>
      </c>
      <c r="M15" s="10">
        <v>1400</v>
      </c>
      <c r="N15" s="10">
        <v>77</v>
      </c>
      <c r="O15" s="10">
        <v>120</v>
      </c>
      <c r="P15" s="10">
        <v>120</v>
      </c>
      <c r="Q15" s="10">
        <v>1530</v>
      </c>
      <c r="R15" s="10">
        <v>300</v>
      </c>
      <c r="S15" s="10">
        <v>300</v>
      </c>
      <c r="T15" s="10">
        <v>1030</v>
      </c>
      <c r="U15" s="10">
        <v>1030</v>
      </c>
      <c r="V15" s="10">
        <v>241</v>
      </c>
      <c r="W15" s="10">
        <v>241</v>
      </c>
      <c r="X15" s="10">
        <v>439</v>
      </c>
      <c r="Y15" s="10">
        <v>439</v>
      </c>
      <c r="Z15" s="10">
        <v>439</v>
      </c>
      <c r="AA15" s="10">
        <v>110</v>
      </c>
      <c r="AB15" s="10">
        <v>1530</v>
      </c>
      <c r="AC15" s="10">
        <v>151</v>
      </c>
      <c r="AD15" s="10">
        <v>151</v>
      </c>
      <c r="AE15" s="10">
        <v>233</v>
      </c>
      <c r="AF15" s="10">
        <v>233</v>
      </c>
      <c r="AG15" s="10">
        <v>1530</v>
      </c>
      <c r="AH15" s="10">
        <v>314</v>
      </c>
      <c r="AI15" s="10">
        <v>314</v>
      </c>
      <c r="AJ15" s="10">
        <v>155</v>
      </c>
      <c r="AK15" s="10">
        <v>700</v>
      </c>
      <c r="AL15" s="10">
        <v>429</v>
      </c>
      <c r="AM15" s="10">
        <v>384</v>
      </c>
      <c r="AN15" s="10">
        <v>384</v>
      </c>
      <c r="AO15" s="10">
        <v>130</v>
      </c>
      <c r="AP15" s="10">
        <v>120</v>
      </c>
    </row>
    <row r="16" spans="1:42" x14ac:dyDescent="0.25">
      <c r="A16" s="8">
        <v>2026</v>
      </c>
      <c r="B16" s="9">
        <v>1560</v>
      </c>
      <c r="C16" s="9">
        <v>210</v>
      </c>
      <c r="D16" s="9">
        <v>850</v>
      </c>
      <c r="E16" s="9">
        <v>1530</v>
      </c>
      <c r="F16" s="9">
        <v>150</v>
      </c>
      <c r="G16" s="9">
        <v>119</v>
      </c>
      <c r="H16" s="9">
        <v>200</v>
      </c>
      <c r="I16" s="9">
        <v>820</v>
      </c>
      <c r="J16" s="9">
        <v>56</v>
      </c>
      <c r="K16" s="9">
        <v>358</v>
      </c>
      <c r="L16" s="9">
        <v>358</v>
      </c>
      <c r="M16" s="9">
        <v>1400</v>
      </c>
      <c r="N16" s="9">
        <v>77</v>
      </c>
      <c r="O16" s="9">
        <v>120</v>
      </c>
      <c r="P16" s="9">
        <v>120</v>
      </c>
      <c r="Q16" s="9">
        <v>1530</v>
      </c>
      <c r="R16" s="9">
        <v>300</v>
      </c>
      <c r="S16" s="9">
        <v>300</v>
      </c>
      <c r="T16" s="9">
        <v>1030</v>
      </c>
      <c r="U16" s="9">
        <v>1030</v>
      </c>
      <c r="V16" s="9">
        <v>241</v>
      </c>
      <c r="W16" s="9">
        <v>241</v>
      </c>
      <c r="X16" s="9">
        <v>439</v>
      </c>
      <c r="Y16" s="9">
        <v>439</v>
      </c>
      <c r="Z16" s="9">
        <v>439</v>
      </c>
      <c r="AA16" s="9">
        <v>110</v>
      </c>
      <c r="AB16" s="9">
        <v>1530</v>
      </c>
      <c r="AC16" s="9">
        <v>151</v>
      </c>
      <c r="AD16" s="9">
        <v>151</v>
      </c>
      <c r="AE16" s="9">
        <v>233</v>
      </c>
      <c r="AF16" s="9">
        <v>233</v>
      </c>
      <c r="AG16" s="9">
        <v>1530</v>
      </c>
      <c r="AH16" s="9">
        <v>314</v>
      </c>
      <c r="AI16" s="9">
        <v>314</v>
      </c>
      <c r="AJ16" s="9">
        <v>155</v>
      </c>
      <c r="AK16" s="9">
        <v>700</v>
      </c>
      <c r="AL16" s="9">
        <v>429</v>
      </c>
      <c r="AM16" s="9">
        <v>384</v>
      </c>
      <c r="AN16" s="9">
        <v>384</v>
      </c>
      <c r="AO16" s="9">
        <v>130</v>
      </c>
      <c r="AP16" s="9">
        <v>120</v>
      </c>
    </row>
    <row r="17" spans="1:42" x14ac:dyDescent="0.25">
      <c r="A17" s="8">
        <v>2027</v>
      </c>
      <c r="B17" s="10">
        <v>1560</v>
      </c>
      <c r="C17" s="10">
        <v>210</v>
      </c>
      <c r="D17" s="10">
        <v>850</v>
      </c>
      <c r="E17" s="10">
        <v>1530</v>
      </c>
      <c r="F17" s="10">
        <v>150</v>
      </c>
      <c r="G17" s="10">
        <v>119</v>
      </c>
      <c r="H17" s="10">
        <v>200</v>
      </c>
      <c r="I17" s="10">
        <v>820</v>
      </c>
      <c r="J17" s="10">
        <v>56</v>
      </c>
      <c r="K17" s="10">
        <v>358</v>
      </c>
      <c r="L17" s="10">
        <v>358</v>
      </c>
      <c r="M17" s="10">
        <v>1400</v>
      </c>
      <c r="N17" s="10">
        <v>77</v>
      </c>
      <c r="O17" s="10">
        <v>120</v>
      </c>
      <c r="P17" s="10">
        <v>120</v>
      </c>
      <c r="Q17" s="10">
        <v>1530</v>
      </c>
      <c r="R17" s="10">
        <v>300</v>
      </c>
      <c r="S17" s="10">
        <v>300</v>
      </c>
      <c r="T17" s="10">
        <v>1030</v>
      </c>
      <c r="U17" s="10">
        <v>1030</v>
      </c>
      <c r="V17" s="10">
        <v>241</v>
      </c>
      <c r="W17" s="10">
        <v>241</v>
      </c>
      <c r="X17" s="10">
        <v>439</v>
      </c>
      <c r="Y17" s="10">
        <v>439</v>
      </c>
      <c r="Z17" s="10">
        <v>439</v>
      </c>
      <c r="AA17" s="10">
        <v>110</v>
      </c>
      <c r="AB17" s="10">
        <v>1530</v>
      </c>
      <c r="AC17" s="10">
        <v>151</v>
      </c>
      <c r="AD17" s="10">
        <v>151</v>
      </c>
      <c r="AE17" s="10">
        <v>233</v>
      </c>
      <c r="AF17" s="10">
        <v>233</v>
      </c>
      <c r="AG17" s="10">
        <v>1530</v>
      </c>
      <c r="AH17" s="10">
        <v>314</v>
      </c>
      <c r="AI17" s="10">
        <v>314</v>
      </c>
      <c r="AJ17" s="10">
        <v>155</v>
      </c>
      <c r="AK17" s="10">
        <v>700</v>
      </c>
      <c r="AL17" s="10">
        <v>429</v>
      </c>
      <c r="AM17" s="10">
        <v>384</v>
      </c>
      <c r="AN17" s="10">
        <v>384</v>
      </c>
      <c r="AO17" s="10">
        <v>130</v>
      </c>
      <c r="AP17" s="10">
        <v>120</v>
      </c>
    </row>
    <row r="18" spans="1:42" x14ac:dyDescent="0.25">
      <c r="A18" s="8">
        <v>2028</v>
      </c>
      <c r="B18" s="9">
        <v>1560</v>
      </c>
      <c r="C18" s="9">
        <v>210</v>
      </c>
      <c r="D18" s="9">
        <v>850</v>
      </c>
      <c r="E18" s="9">
        <v>1530</v>
      </c>
      <c r="F18" s="9">
        <v>150</v>
      </c>
      <c r="G18" s="9">
        <v>119</v>
      </c>
      <c r="H18" s="9">
        <v>200</v>
      </c>
      <c r="I18" s="9">
        <v>820</v>
      </c>
      <c r="J18" s="9">
        <v>56</v>
      </c>
      <c r="K18" s="9">
        <v>358</v>
      </c>
      <c r="L18" s="9">
        <v>358</v>
      </c>
      <c r="M18" s="9">
        <v>1400</v>
      </c>
      <c r="N18" s="9">
        <v>77</v>
      </c>
      <c r="O18" s="9">
        <v>120</v>
      </c>
      <c r="P18" s="9">
        <v>120</v>
      </c>
      <c r="Q18" s="9">
        <v>1530</v>
      </c>
      <c r="R18" s="9">
        <v>300</v>
      </c>
      <c r="S18" s="9">
        <v>300</v>
      </c>
      <c r="T18" s="9">
        <v>1030</v>
      </c>
      <c r="U18" s="9">
        <v>1030</v>
      </c>
      <c r="V18" s="9">
        <v>241</v>
      </c>
      <c r="W18" s="9">
        <v>241</v>
      </c>
      <c r="X18" s="9">
        <v>439</v>
      </c>
      <c r="Y18" s="9">
        <v>439</v>
      </c>
      <c r="Z18" s="9">
        <v>439</v>
      </c>
      <c r="AA18" s="9">
        <v>110</v>
      </c>
      <c r="AB18" s="9">
        <v>1530</v>
      </c>
      <c r="AC18" s="9">
        <v>151</v>
      </c>
      <c r="AD18" s="9">
        <v>151</v>
      </c>
      <c r="AE18" s="9">
        <v>233</v>
      </c>
      <c r="AF18" s="9">
        <v>233</v>
      </c>
      <c r="AG18" s="9">
        <v>1530</v>
      </c>
      <c r="AH18" s="9">
        <v>314</v>
      </c>
      <c r="AI18" s="9">
        <v>314</v>
      </c>
      <c r="AJ18" s="9">
        <v>155</v>
      </c>
      <c r="AK18" s="9">
        <v>700</v>
      </c>
      <c r="AL18" s="9">
        <v>429</v>
      </c>
      <c r="AM18" s="9">
        <v>384</v>
      </c>
      <c r="AN18" s="9">
        <v>384</v>
      </c>
      <c r="AO18" s="9">
        <v>130</v>
      </c>
      <c r="AP18" s="9">
        <v>120</v>
      </c>
    </row>
    <row r="19" spans="1:42" x14ac:dyDescent="0.25">
      <c r="A19" s="8">
        <v>2029</v>
      </c>
      <c r="B19" s="10">
        <v>1560</v>
      </c>
      <c r="C19" s="10">
        <v>210</v>
      </c>
      <c r="D19" s="10">
        <v>850</v>
      </c>
      <c r="E19" s="10">
        <v>1530</v>
      </c>
      <c r="F19" s="10">
        <v>150</v>
      </c>
      <c r="G19" s="10">
        <v>119</v>
      </c>
      <c r="H19" s="10">
        <v>200</v>
      </c>
      <c r="I19" s="10">
        <v>820</v>
      </c>
      <c r="J19" s="10">
        <v>56</v>
      </c>
      <c r="K19" s="10">
        <v>358</v>
      </c>
      <c r="L19" s="10">
        <v>358</v>
      </c>
      <c r="M19" s="10">
        <v>1400</v>
      </c>
      <c r="N19" s="10">
        <v>77</v>
      </c>
      <c r="O19" s="10">
        <v>120</v>
      </c>
      <c r="P19" s="10">
        <v>120</v>
      </c>
      <c r="Q19" s="10">
        <v>1530</v>
      </c>
      <c r="R19" s="10">
        <v>300</v>
      </c>
      <c r="S19" s="10">
        <v>300</v>
      </c>
      <c r="T19" s="10">
        <v>1030</v>
      </c>
      <c r="U19" s="10">
        <v>1030</v>
      </c>
      <c r="V19" s="10">
        <v>241</v>
      </c>
      <c r="W19" s="10">
        <v>241</v>
      </c>
      <c r="X19" s="10">
        <v>439</v>
      </c>
      <c r="Y19" s="10">
        <v>439</v>
      </c>
      <c r="Z19" s="10">
        <v>439</v>
      </c>
      <c r="AA19" s="10">
        <v>110</v>
      </c>
      <c r="AB19" s="10">
        <v>1530</v>
      </c>
      <c r="AC19" s="10">
        <v>151</v>
      </c>
      <c r="AD19" s="10">
        <v>151</v>
      </c>
      <c r="AE19" s="10">
        <v>233</v>
      </c>
      <c r="AF19" s="10">
        <v>233</v>
      </c>
      <c r="AG19" s="10">
        <v>1530</v>
      </c>
      <c r="AH19" s="10">
        <v>314</v>
      </c>
      <c r="AI19" s="10">
        <v>314</v>
      </c>
      <c r="AJ19" s="10">
        <v>155</v>
      </c>
      <c r="AK19" s="10">
        <v>700</v>
      </c>
      <c r="AL19" s="10">
        <v>429</v>
      </c>
      <c r="AM19" s="10">
        <v>384</v>
      </c>
      <c r="AN19" s="10">
        <v>384</v>
      </c>
      <c r="AO19" s="10">
        <v>130</v>
      </c>
      <c r="AP19" s="10">
        <v>120</v>
      </c>
    </row>
    <row r="20" spans="1:42" x14ac:dyDescent="0.25">
      <c r="A20" s="8">
        <v>2030</v>
      </c>
      <c r="B20" s="9">
        <v>1560</v>
      </c>
      <c r="C20" s="9">
        <v>210</v>
      </c>
      <c r="D20" s="9">
        <v>850</v>
      </c>
      <c r="E20" s="9">
        <v>1530</v>
      </c>
      <c r="F20" s="9">
        <v>150</v>
      </c>
      <c r="G20" s="9">
        <v>119</v>
      </c>
      <c r="H20" s="9">
        <v>200</v>
      </c>
      <c r="I20" s="9">
        <v>820</v>
      </c>
      <c r="J20" s="9">
        <v>56</v>
      </c>
      <c r="K20" s="9">
        <v>358</v>
      </c>
      <c r="L20" s="9">
        <v>358</v>
      </c>
      <c r="M20" s="9">
        <v>1400</v>
      </c>
      <c r="N20" s="9">
        <v>77</v>
      </c>
      <c r="O20" s="9">
        <v>120</v>
      </c>
      <c r="P20" s="9">
        <v>120</v>
      </c>
      <c r="Q20" s="9">
        <v>1530</v>
      </c>
      <c r="R20" s="9">
        <v>300</v>
      </c>
      <c r="S20" s="9">
        <v>300</v>
      </c>
      <c r="T20" s="9">
        <v>1030</v>
      </c>
      <c r="U20" s="9">
        <v>1030</v>
      </c>
      <c r="V20" s="9">
        <v>241</v>
      </c>
      <c r="W20" s="9">
        <v>241</v>
      </c>
      <c r="X20" s="9">
        <v>439</v>
      </c>
      <c r="Y20" s="9">
        <v>439</v>
      </c>
      <c r="Z20" s="9">
        <v>439</v>
      </c>
      <c r="AA20" s="9">
        <v>110</v>
      </c>
      <c r="AB20" s="9">
        <v>1530</v>
      </c>
      <c r="AC20" s="9">
        <v>151</v>
      </c>
      <c r="AD20" s="9">
        <v>151</v>
      </c>
      <c r="AE20" s="9">
        <v>233</v>
      </c>
      <c r="AF20" s="9">
        <v>233</v>
      </c>
      <c r="AG20" s="9">
        <v>1530</v>
      </c>
      <c r="AH20" s="9">
        <v>314</v>
      </c>
      <c r="AI20" s="9">
        <v>314</v>
      </c>
      <c r="AJ20" s="9">
        <v>155</v>
      </c>
      <c r="AK20" s="9">
        <v>700</v>
      </c>
      <c r="AL20" s="9">
        <v>429</v>
      </c>
      <c r="AM20" s="9">
        <v>384</v>
      </c>
      <c r="AN20" s="9">
        <v>384</v>
      </c>
      <c r="AO20" s="9">
        <v>130</v>
      </c>
      <c r="AP20" s="9">
        <v>120</v>
      </c>
    </row>
    <row r="21" spans="1:42" x14ac:dyDescent="0.25">
      <c r="A21" s="8">
        <v>2031</v>
      </c>
      <c r="B21" s="10">
        <v>1560</v>
      </c>
      <c r="C21" s="10">
        <v>210</v>
      </c>
      <c r="D21" s="10">
        <v>850</v>
      </c>
      <c r="E21" s="10">
        <v>1530</v>
      </c>
      <c r="F21" s="10">
        <v>150</v>
      </c>
      <c r="G21" s="10">
        <v>119</v>
      </c>
      <c r="H21" s="10">
        <v>200</v>
      </c>
      <c r="I21" s="10">
        <v>820</v>
      </c>
      <c r="J21" s="10">
        <v>56</v>
      </c>
      <c r="K21" s="10">
        <v>358</v>
      </c>
      <c r="L21" s="10">
        <v>358</v>
      </c>
      <c r="M21" s="10">
        <v>1400</v>
      </c>
      <c r="N21" s="10">
        <v>77</v>
      </c>
      <c r="O21" s="10">
        <v>120</v>
      </c>
      <c r="P21" s="10">
        <v>120</v>
      </c>
      <c r="Q21" s="10">
        <v>1530</v>
      </c>
      <c r="R21" s="10">
        <v>300</v>
      </c>
      <c r="S21" s="10">
        <v>300</v>
      </c>
      <c r="T21" s="10">
        <v>1030</v>
      </c>
      <c r="U21" s="10">
        <v>1030</v>
      </c>
      <c r="V21" s="10">
        <v>241</v>
      </c>
      <c r="W21" s="10">
        <v>241</v>
      </c>
      <c r="X21" s="10">
        <v>439</v>
      </c>
      <c r="Y21" s="10">
        <v>439</v>
      </c>
      <c r="Z21" s="10">
        <v>439</v>
      </c>
      <c r="AA21" s="10">
        <v>110</v>
      </c>
      <c r="AB21" s="10">
        <v>1530</v>
      </c>
      <c r="AC21" s="10">
        <v>151</v>
      </c>
      <c r="AD21" s="10">
        <v>151</v>
      </c>
      <c r="AE21" s="10">
        <v>233</v>
      </c>
      <c r="AF21" s="10">
        <v>233</v>
      </c>
      <c r="AG21" s="10">
        <v>1530</v>
      </c>
      <c r="AH21" s="10">
        <v>314</v>
      </c>
      <c r="AI21" s="10">
        <v>314</v>
      </c>
      <c r="AJ21" s="10">
        <v>155</v>
      </c>
      <c r="AK21" s="10">
        <v>700</v>
      </c>
      <c r="AL21" s="10">
        <v>429</v>
      </c>
      <c r="AM21" s="10">
        <v>384</v>
      </c>
      <c r="AN21" s="10">
        <v>384</v>
      </c>
      <c r="AO21" s="10">
        <v>130</v>
      </c>
      <c r="AP21" s="10">
        <v>120</v>
      </c>
    </row>
    <row r="22" spans="1:42" x14ac:dyDescent="0.25">
      <c r="A22" s="8">
        <v>2032</v>
      </c>
      <c r="B22" s="9">
        <v>1560</v>
      </c>
      <c r="C22" s="9">
        <v>210</v>
      </c>
      <c r="D22" s="9">
        <v>850</v>
      </c>
      <c r="E22" s="9">
        <v>1530</v>
      </c>
      <c r="F22" s="9">
        <v>150</v>
      </c>
      <c r="G22" s="9">
        <v>119</v>
      </c>
      <c r="H22" s="9">
        <v>200</v>
      </c>
      <c r="I22" s="9">
        <v>820</v>
      </c>
      <c r="J22" s="9">
        <v>56</v>
      </c>
      <c r="K22" s="9">
        <v>358</v>
      </c>
      <c r="L22" s="9">
        <v>358</v>
      </c>
      <c r="M22" s="9">
        <v>1400</v>
      </c>
      <c r="N22" s="9">
        <v>77</v>
      </c>
      <c r="O22" s="9">
        <v>120</v>
      </c>
      <c r="P22" s="9">
        <v>120</v>
      </c>
      <c r="Q22" s="9">
        <v>1530</v>
      </c>
      <c r="R22" s="9">
        <v>300</v>
      </c>
      <c r="S22" s="9">
        <v>300</v>
      </c>
      <c r="T22" s="9">
        <v>1030</v>
      </c>
      <c r="U22" s="9">
        <v>1030</v>
      </c>
      <c r="V22" s="9">
        <v>241</v>
      </c>
      <c r="W22" s="9">
        <v>241</v>
      </c>
      <c r="X22" s="9">
        <v>439</v>
      </c>
      <c r="Y22" s="9">
        <v>439</v>
      </c>
      <c r="Z22" s="9">
        <v>439</v>
      </c>
      <c r="AA22" s="9">
        <v>110</v>
      </c>
      <c r="AB22" s="9">
        <v>1530</v>
      </c>
      <c r="AC22" s="9">
        <v>151</v>
      </c>
      <c r="AD22" s="9">
        <v>151</v>
      </c>
      <c r="AE22" s="9">
        <v>233</v>
      </c>
      <c r="AF22" s="9">
        <v>233</v>
      </c>
      <c r="AG22" s="9">
        <v>1530</v>
      </c>
      <c r="AH22" s="9">
        <v>314</v>
      </c>
      <c r="AI22" s="9">
        <v>314</v>
      </c>
      <c r="AJ22" s="9">
        <v>155</v>
      </c>
      <c r="AK22" s="9">
        <v>700</v>
      </c>
      <c r="AL22" s="9">
        <v>429</v>
      </c>
      <c r="AM22" s="9">
        <v>384</v>
      </c>
      <c r="AN22" s="9">
        <v>384</v>
      </c>
      <c r="AO22" s="9">
        <v>130</v>
      </c>
      <c r="AP22" s="9">
        <v>120</v>
      </c>
    </row>
    <row r="23" spans="1:42" x14ac:dyDescent="0.25">
      <c r="A23" s="8">
        <v>2033</v>
      </c>
      <c r="B23" s="10">
        <v>1560</v>
      </c>
      <c r="C23" s="10">
        <v>210</v>
      </c>
      <c r="D23" s="10">
        <v>850</v>
      </c>
      <c r="E23" s="10">
        <v>1530</v>
      </c>
      <c r="F23" s="10">
        <v>150</v>
      </c>
      <c r="G23" s="10">
        <v>119</v>
      </c>
      <c r="H23" s="10">
        <v>200</v>
      </c>
      <c r="I23" s="10">
        <v>820</v>
      </c>
      <c r="J23" s="10">
        <v>56</v>
      </c>
      <c r="K23" s="10">
        <v>358</v>
      </c>
      <c r="L23" s="10">
        <v>358</v>
      </c>
      <c r="M23" s="10">
        <v>1400</v>
      </c>
      <c r="N23" s="10">
        <v>77</v>
      </c>
      <c r="O23" s="10">
        <v>120</v>
      </c>
      <c r="P23" s="10">
        <v>120</v>
      </c>
      <c r="Q23" s="10">
        <v>1530</v>
      </c>
      <c r="R23" s="10">
        <v>300</v>
      </c>
      <c r="S23" s="10">
        <v>300</v>
      </c>
      <c r="T23" s="10">
        <v>1030</v>
      </c>
      <c r="U23" s="10">
        <v>1030</v>
      </c>
      <c r="V23" s="10">
        <v>241</v>
      </c>
      <c r="W23" s="10">
        <v>241</v>
      </c>
      <c r="X23" s="10">
        <v>439</v>
      </c>
      <c r="Y23" s="10">
        <v>439</v>
      </c>
      <c r="Z23" s="10">
        <v>439</v>
      </c>
      <c r="AA23" s="10">
        <v>110</v>
      </c>
      <c r="AB23" s="10">
        <v>1530</v>
      </c>
      <c r="AC23" s="10">
        <v>151</v>
      </c>
      <c r="AD23" s="10">
        <v>151</v>
      </c>
      <c r="AE23" s="10">
        <v>233</v>
      </c>
      <c r="AF23" s="10">
        <v>233</v>
      </c>
      <c r="AG23" s="10">
        <v>1530</v>
      </c>
      <c r="AH23" s="10">
        <v>314</v>
      </c>
      <c r="AI23" s="10">
        <v>314</v>
      </c>
      <c r="AJ23" s="10">
        <v>155</v>
      </c>
      <c r="AK23" s="10">
        <v>700</v>
      </c>
      <c r="AL23" s="10">
        <v>429</v>
      </c>
      <c r="AM23" s="10">
        <v>384</v>
      </c>
      <c r="AN23" s="10">
        <v>384</v>
      </c>
      <c r="AO23" s="10">
        <v>130</v>
      </c>
      <c r="AP23" s="10">
        <v>120</v>
      </c>
    </row>
    <row r="24" spans="1:42" x14ac:dyDescent="0.25">
      <c r="A24" s="8">
        <v>2034</v>
      </c>
      <c r="B24" s="9">
        <v>1560</v>
      </c>
      <c r="C24" s="9">
        <v>210</v>
      </c>
      <c r="D24" s="9">
        <v>850</v>
      </c>
      <c r="E24" s="9">
        <v>1530</v>
      </c>
      <c r="F24" s="9">
        <v>150</v>
      </c>
      <c r="G24" s="9">
        <v>119</v>
      </c>
      <c r="H24" s="9">
        <v>200</v>
      </c>
      <c r="I24" s="9">
        <v>820</v>
      </c>
      <c r="J24" s="9">
        <v>56</v>
      </c>
      <c r="K24" s="9">
        <v>358</v>
      </c>
      <c r="L24" s="9">
        <v>358</v>
      </c>
      <c r="M24" s="9">
        <v>1400</v>
      </c>
      <c r="N24" s="9">
        <v>77</v>
      </c>
      <c r="O24" s="9">
        <v>120</v>
      </c>
      <c r="P24" s="9">
        <v>120</v>
      </c>
      <c r="Q24" s="9">
        <v>1530</v>
      </c>
      <c r="R24" s="9">
        <v>300</v>
      </c>
      <c r="S24" s="9">
        <v>300</v>
      </c>
      <c r="T24" s="9">
        <v>1030</v>
      </c>
      <c r="U24" s="9">
        <v>1030</v>
      </c>
      <c r="V24" s="9">
        <v>241</v>
      </c>
      <c r="W24" s="9">
        <v>241</v>
      </c>
      <c r="X24" s="9">
        <v>439</v>
      </c>
      <c r="Y24" s="9">
        <v>439</v>
      </c>
      <c r="Z24" s="9">
        <v>439</v>
      </c>
      <c r="AA24" s="9">
        <v>110</v>
      </c>
      <c r="AB24" s="9">
        <v>1530</v>
      </c>
      <c r="AC24" s="9">
        <v>151</v>
      </c>
      <c r="AD24" s="9">
        <v>151</v>
      </c>
      <c r="AE24" s="9">
        <v>233</v>
      </c>
      <c r="AF24" s="9">
        <v>233</v>
      </c>
      <c r="AG24" s="9">
        <v>1530</v>
      </c>
      <c r="AH24" s="9">
        <v>314</v>
      </c>
      <c r="AI24" s="9">
        <v>314</v>
      </c>
      <c r="AJ24" s="9">
        <v>155</v>
      </c>
      <c r="AK24" s="9">
        <v>700</v>
      </c>
      <c r="AL24" s="9">
        <v>429</v>
      </c>
      <c r="AM24" s="9">
        <v>384</v>
      </c>
      <c r="AN24" s="9">
        <v>384</v>
      </c>
      <c r="AO24" s="9">
        <v>130</v>
      </c>
      <c r="AP24" s="9">
        <v>120</v>
      </c>
    </row>
    <row r="25" spans="1:42" x14ac:dyDescent="0.25">
      <c r="A25" s="8">
        <v>2035</v>
      </c>
      <c r="B25" s="10">
        <v>1560</v>
      </c>
      <c r="C25" s="10">
        <v>210</v>
      </c>
      <c r="D25" s="10">
        <v>850</v>
      </c>
      <c r="E25" s="10">
        <v>1530</v>
      </c>
      <c r="F25" s="10">
        <v>150</v>
      </c>
      <c r="G25" s="10">
        <v>119</v>
      </c>
      <c r="H25" s="10">
        <v>200</v>
      </c>
      <c r="I25" s="10">
        <v>820</v>
      </c>
      <c r="J25" s="10">
        <v>56</v>
      </c>
      <c r="K25" s="10">
        <v>358</v>
      </c>
      <c r="L25" s="10">
        <v>358</v>
      </c>
      <c r="M25" s="10">
        <v>1400</v>
      </c>
      <c r="N25" s="10">
        <v>77</v>
      </c>
      <c r="O25" s="10">
        <v>120</v>
      </c>
      <c r="P25" s="10">
        <v>120</v>
      </c>
      <c r="Q25" s="10">
        <v>1530</v>
      </c>
      <c r="R25" s="10">
        <v>300</v>
      </c>
      <c r="S25" s="10">
        <v>300</v>
      </c>
      <c r="T25" s="10">
        <v>1030</v>
      </c>
      <c r="U25" s="10">
        <v>1030</v>
      </c>
      <c r="V25" s="10">
        <v>241</v>
      </c>
      <c r="W25" s="10">
        <v>241</v>
      </c>
      <c r="X25" s="10">
        <v>439</v>
      </c>
      <c r="Y25" s="10">
        <v>439</v>
      </c>
      <c r="Z25" s="10">
        <v>439</v>
      </c>
      <c r="AA25" s="10">
        <v>110</v>
      </c>
      <c r="AB25" s="10">
        <v>1530</v>
      </c>
      <c r="AC25" s="10">
        <v>151</v>
      </c>
      <c r="AD25" s="10">
        <v>151</v>
      </c>
      <c r="AE25" s="10">
        <v>233</v>
      </c>
      <c r="AF25" s="10">
        <v>233</v>
      </c>
      <c r="AG25" s="10">
        <v>1530</v>
      </c>
      <c r="AH25" s="10">
        <v>314</v>
      </c>
      <c r="AI25" s="10">
        <v>314</v>
      </c>
      <c r="AJ25" s="10">
        <v>155</v>
      </c>
      <c r="AK25" s="10">
        <v>700</v>
      </c>
      <c r="AL25" s="10">
        <v>429</v>
      </c>
      <c r="AM25" s="10">
        <v>384</v>
      </c>
      <c r="AN25" s="10">
        <v>384</v>
      </c>
      <c r="AO25" s="10">
        <v>130</v>
      </c>
      <c r="AP25" s="10">
        <v>120</v>
      </c>
    </row>
    <row r="28" spans="1:42" x14ac:dyDescent="0.25">
      <c r="A28" s="14" t="s">
        <v>62</v>
      </c>
      <c r="B28" s="14"/>
      <c r="C28" s="14"/>
      <c r="D28" s="14"/>
      <c r="E28" s="14"/>
      <c r="F28" s="14"/>
      <c r="G28" s="14"/>
      <c r="H28" s="14"/>
      <c r="I28" s="14"/>
      <c r="J28" s="14"/>
      <c r="K28" s="14"/>
      <c r="L28" s="14"/>
      <c r="M28" s="14"/>
      <c r="N28" s="14"/>
      <c r="O28" s="14"/>
      <c r="P28" s="14"/>
      <c r="Q28" s="14"/>
      <c r="R28" s="14"/>
      <c r="S28" s="14"/>
      <c r="T28" s="14"/>
      <c r="U28" s="14"/>
      <c r="V28" s="14"/>
      <c r="W28" s="14"/>
      <c r="X28" s="14"/>
      <c r="Y28" s="14"/>
      <c r="Z28" s="14"/>
      <c r="AA28" s="14"/>
      <c r="AB28" s="14"/>
      <c r="AC28" s="14"/>
      <c r="AD28" s="14"/>
      <c r="AE28" s="14"/>
      <c r="AF28" s="14"/>
      <c r="AG28" s="14"/>
      <c r="AH28" s="14"/>
      <c r="AI28" s="14"/>
      <c r="AJ28" s="14"/>
      <c r="AK28" s="14"/>
      <c r="AL28" s="14"/>
      <c r="AM28" s="14"/>
      <c r="AN28" s="14"/>
      <c r="AO28" s="14"/>
      <c r="AP28" s="14"/>
    </row>
    <row r="29" spans="1:42" x14ac:dyDescent="0.25">
      <c r="A29" s="14" t="s">
        <v>7</v>
      </c>
      <c r="B29" s="14" t="s">
        <v>8</v>
      </c>
      <c r="C29" s="14" t="s">
        <v>9</v>
      </c>
      <c r="D29" s="14" t="s">
        <v>10</v>
      </c>
      <c r="E29" s="14" t="s">
        <v>11</v>
      </c>
      <c r="F29" s="14" t="s">
        <v>276</v>
      </c>
      <c r="G29" s="14" t="s">
        <v>12</v>
      </c>
      <c r="H29" s="14" t="s">
        <v>13</v>
      </c>
      <c r="I29" s="14" t="s">
        <v>6</v>
      </c>
      <c r="J29" s="14" t="s">
        <v>14</v>
      </c>
      <c r="K29" s="21" t="s">
        <v>15</v>
      </c>
      <c r="L29" s="14" t="s">
        <v>16</v>
      </c>
      <c r="M29" s="14" t="s">
        <v>17</v>
      </c>
      <c r="N29" s="14" t="s">
        <v>18</v>
      </c>
      <c r="O29" s="14" t="s">
        <v>19</v>
      </c>
      <c r="P29" s="14" t="s">
        <v>20</v>
      </c>
      <c r="Q29" s="14" t="s">
        <v>21</v>
      </c>
      <c r="R29" s="14" t="s">
        <v>22</v>
      </c>
      <c r="S29" s="14" t="s">
        <v>23</v>
      </c>
      <c r="T29" s="14" t="s">
        <v>24</v>
      </c>
      <c r="U29" s="14" t="s">
        <v>25</v>
      </c>
      <c r="V29" s="14" t="s">
        <v>26</v>
      </c>
      <c r="W29" s="14" t="s">
        <v>27</v>
      </c>
      <c r="X29" s="14" t="s">
        <v>28</v>
      </c>
      <c r="Y29" s="14" t="s">
        <v>29</v>
      </c>
      <c r="Z29" s="14" t="s">
        <v>30</v>
      </c>
      <c r="AA29" s="14" t="s">
        <v>31</v>
      </c>
      <c r="AB29" s="14" t="s">
        <v>32</v>
      </c>
      <c r="AC29" s="14" t="s">
        <v>33</v>
      </c>
      <c r="AD29" s="14" t="s">
        <v>34</v>
      </c>
      <c r="AE29" s="14" t="s">
        <v>35</v>
      </c>
      <c r="AF29" s="14" t="s">
        <v>36</v>
      </c>
      <c r="AG29" s="14" t="s">
        <v>37</v>
      </c>
      <c r="AH29" s="14" t="s">
        <v>38</v>
      </c>
      <c r="AI29" s="14" t="s">
        <v>39</v>
      </c>
      <c r="AJ29" s="14" t="s">
        <v>40</v>
      </c>
      <c r="AK29" s="14" t="s">
        <v>46</v>
      </c>
      <c r="AL29" s="14" t="s">
        <v>41</v>
      </c>
      <c r="AM29" s="14" t="s">
        <v>42</v>
      </c>
      <c r="AN29" s="14" t="s">
        <v>43</v>
      </c>
      <c r="AO29" s="14" t="s">
        <v>44</v>
      </c>
      <c r="AP29" s="14" t="s">
        <v>45</v>
      </c>
    </row>
    <row r="30" spans="1:42" x14ac:dyDescent="0.25">
      <c r="A30" s="8">
        <v>2016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</v>
      </c>
      <c r="H30" s="9">
        <v>490</v>
      </c>
      <c r="I30" s="9">
        <v>0</v>
      </c>
      <c r="J30" s="9">
        <v>0</v>
      </c>
      <c r="K30" s="9">
        <v>0</v>
      </c>
      <c r="L30" s="9">
        <v>0</v>
      </c>
      <c r="M30" s="9">
        <v>0</v>
      </c>
      <c r="N30" s="9">
        <v>0</v>
      </c>
      <c r="O30" s="9">
        <v>148</v>
      </c>
      <c r="P30" s="9">
        <v>148</v>
      </c>
      <c r="Q30" s="9">
        <v>0</v>
      </c>
      <c r="R30" s="9">
        <v>0</v>
      </c>
      <c r="S30" s="9">
        <v>300</v>
      </c>
      <c r="T30" s="9">
        <v>0</v>
      </c>
      <c r="U30" s="9">
        <v>0</v>
      </c>
      <c r="V30" s="9">
        <v>241</v>
      </c>
      <c r="W30" s="9">
        <v>241</v>
      </c>
      <c r="X30" s="9">
        <v>439</v>
      </c>
      <c r="Y30" s="9">
        <v>439</v>
      </c>
      <c r="Z30" s="9">
        <v>120</v>
      </c>
      <c r="AA30" s="9">
        <v>0</v>
      </c>
      <c r="AB30" s="9">
        <v>0</v>
      </c>
      <c r="AC30" s="9">
        <v>0</v>
      </c>
      <c r="AD30" s="9">
        <v>0</v>
      </c>
      <c r="AE30" s="9">
        <v>0</v>
      </c>
      <c r="AF30" s="9">
        <v>125</v>
      </c>
      <c r="AG30" s="9">
        <v>0</v>
      </c>
      <c r="AH30" s="9">
        <v>0</v>
      </c>
      <c r="AI30" s="9">
        <v>0</v>
      </c>
      <c r="AJ30" s="9">
        <v>0</v>
      </c>
      <c r="AK30" s="9">
        <v>700</v>
      </c>
      <c r="AL30" s="9">
        <v>110.5</v>
      </c>
      <c r="AM30" s="9">
        <v>340</v>
      </c>
      <c r="AN30" s="9">
        <v>340</v>
      </c>
      <c r="AO30" s="9">
        <v>0</v>
      </c>
      <c r="AP30" s="9">
        <v>0</v>
      </c>
    </row>
    <row r="31" spans="1:42" x14ac:dyDescent="0.25">
      <c r="A31" s="8">
        <v>2017</v>
      </c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0</v>
      </c>
      <c r="H31" s="10">
        <v>490</v>
      </c>
      <c r="I31" s="10">
        <v>0</v>
      </c>
      <c r="J31" s="10">
        <v>0</v>
      </c>
      <c r="K31" s="10">
        <v>0</v>
      </c>
      <c r="L31" s="10">
        <v>0</v>
      </c>
      <c r="M31" s="10">
        <v>0</v>
      </c>
      <c r="N31" s="10">
        <v>0</v>
      </c>
      <c r="O31" s="10">
        <v>148</v>
      </c>
      <c r="P31" s="10">
        <v>148</v>
      </c>
      <c r="Q31" s="10">
        <v>0</v>
      </c>
      <c r="R31" s="10">
        <v>0</v>
      </c>
      <c r="S31" s="10">
        <v>300</v>
      </c>
      <c r="T31" s="10">
        <v>0</v>
      </c>
      <c r="U31" s="10">
        <v>0</v>
      </c>
      <c r="V31" s="10">
        <v>241</v>
      </c>
      <c r="W31" s="10">
        <v>241</v>
      </c>
      <c r="X31" s="10">
        <v>439</v>
      </c>
      <c r="Y31" s="10">
        <v>439</v>
      </c>
      <c r="Z31" s="10">
        <v>120</v>
      </c>
      <c r="AA31" s="10">
        <v>0</v>
      </c>
      <c r="AB31" s="10">
        <v>0</v>
      </c>
      <c r="AC31" s="10">
        <v>0</v>
      </c>
      <c r="AD31" s="10">
        <v>0</v>
      </c>
      <c r="AE31" s="10">
        <v>0</v>
      </c>
      <c r="AF31" s="10">
        <v>125</v>
      </c>
      <c r="AG31" s="10">
        <v>0</v>
      </c>
      <c r="AH31" s="10">
        <v>0</v>
      </c>
      <c r="AI31" s="10">
        <v>0</v>
      </c>
      <c r="AJ31" s="10">
        <v>0</v>
      </c>
      <c r="AK31" s="10">
        <v>700</v>
      </c>
      <c r="AL31" s="10">
        <v>110.5</v>
      </c>
      <c r="AM31" s="10">
        <v>340</v>
      </c>
      <c r="AN31" s="10">
        <v>340</v>
      </c>
      <c r="AO31" s="10">
        <v>0</v>
      </c>
      <c r="AP31" s="10">
        <v>0</v>
      </c>
    </row>
    <row r="32" spans="1:42" x14ac:dyDescent="0.25">
      <c r="A32" s="8">
        <v>2018</v>
      </c>
      <c r="B32" s="9">
        <v>0</v>
      </c>
      <c r="C32" s="9">
        <v>0</v>
      </c>
      <c r="D32" s="9">
        <v>0</v>
      </c>
      <c r="E32" s="9">
        <v>0</v>
      </c>
      <c r="F32" s="9">
        <v>0</v>
      </c>
      <c r="G32" s="9">
        <v>0</v>
      </c>
      <c r="H32" s="9">
        <v>490</v>
      </c>
      <c r="I32" s="9">
        <v>0</v>
      </c>
      <c r="J32" s="9">
        <v>0</v>
      </c>
      <c r="K32" s="9">
        <v>0</v>
      </c>
      <c r="L32" s="9">
        <v>0</v>
      </c>
      <c r="M32" s="9">
        <v>0</v>
      </c>
      <c r="N32" s="9">
        <v>0</v>
      </c>
      <c r="O32" s="9">
        <v>148</v>
      </c>
      <c r="P32" s="9">
        <v>148</v>
      </c>
      <c r="Q32" s="9">
        <v>0</v>
      </c>
      <c r="R32" s="9">
        <v>0</v>
      </c>
      <c r="S32" s="9">
        <v>300</v>
      </c>
      <c r="T32" s="9">
        <v>0</v>
      </c>
      <c r="U32" s="9">
        <v>0</v>
      </c>
      <c r="V32" s="9">
        <v>241</v>
      </c>
      <c r="W32" s="9">
        <v>241</v>
      </c>
      <c r="X32" s="9">
        <v>439</v>
      </c>
      <c r="Y32" s="9">
        <v>439</v>
      </c>
      <c r="Z32" s="9">
        <v>120</v>
      </c>
      <c r="AA32" s="9">
        <v>0</v>
      </c>
      <c r="AB32" s="9">
        <v>0</v>
      </c>
      <c r="AC32" s="9">
        <v>0</v>
      </c>
      <c r="AD32" s="9">
        <v>0</v>
      </c>
      <c r="AE32" s="9">
        <v>0</v>
      </c>
      <c r="AF32" s="9">
        <v>125</v>
      </c>
      <c r="AG32" s="9">
        <v>0</v>
      </c>
      <c r="AH32" s="9">
        <v>0</v>
      </c>
      <c r="AI32" s="9">
        <v>0</v>
      </c>
      <c r="AJ32" s="9">
        <v>0</v>
      </c>
      <c r="AK32" s="9">
        <v>700</v>
      </c>
      <c r="AL32" s="9">
        <v>110.5</v>
      </c>
      <c r="AM32" s="9">
        <v>340</v>
      </c>
      <c r="AN32" s="9">
        <v>340</v>
      </c>
      <c r="AO32" s="9">
        <v>0</v>
      </c>
      <c r="AP32" s="9">
        <v>0</v>
      </c>
    </row>
    <row r="33" spans="1:42" x14ac:dyDescent="0.25">
      <c r="A33" s="8">
        <v>2019</v>
      </c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0</v>
      </c>
      <c r="H33" s="10">
        <v>490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148</v>
      </c>
      <c r="P33" s="10">
        <v>148</v>
      </c>
      <c r="Q33" s="10">
        <v>0</v>
      </c>
      <c r="R33" s="10">
        <v>0</v>
      </c>
      <c r="S33" s="10">
        <v>300</v>
      </c>
      <c r="T33" s="10">
        <v>0</v>
      </c>
      <c r="U33" s="10">
        <v>0</v>
      </c>
      <c r="V33" s="10">
        <v>241</v>
      </c>
      <c r="W33" s="10">
        <v>241</v>
      </c>
      <c r="X33" s="10">
        <v>439</v>
      </c>
      <c r="Y33" s="10">
        <v>439</v>
      </c>
      <c r="Z33" s="10">
        <v>120</v>
      </c>
      <c r="AA33" s="10">
        <v>0</v>
      </c>
      <c r="AB33" s="10">
        <v>0</v>
      </c>
      <c r="AC33" s="10">
        <v>0</v>
      </c>
      <c r="AD33" s="10">
        <v>0</v>
      </c>
      <c r="AE33" s="10">
        <v>0</v>
      </c>
      <c r="AF33" s="10">
        <v>125</v>
      </c>
      <c r="AG33" s="10">
        <v>0</v>
      </c>
      <c r="AH33" s="10">
        <v>0</v>
      </c>
      <c r="AI33" s="10">
        <v>0</v>
      </c>
      <c r="AJ33" s="10">
        <v>0</v>
      </c>
      <c r="AK33" s="10">
        <v>700</v>
      </c>
      <c r="AL33" s="10">
        <v>110.5</v>
      </c>
      <c r="AM33" s="10">
        <v>340</v>
      </c>
      <c r="AN33" s="10">
        <v>340</v>
      </c>
      <c r="AO33" s="10">
        <v>0</v>
      </c>
      <c r="AP33" s="10">
        <v>0</v>
      </c>
    </row>
    <row r="34" spans="1:42" x14ac:dyDescent="0.25">
      <c r="A34" s="8">
        <v>2020</v>
      </c>
      <c r="B34" s="9">
        <v>0</v>
      </c>
      <c r="C34" s="9">
        <v>0</v>
      </c>
      <c r="D34" s="9">
        <v>0</v>
      </c>
      <c r="E34" s="9">
        <v>0</v>
      </c>
      <c r="F34" s="9">
        <v>0</v>
      </c>
      <c r="G34" s="9">
        <v>0</v>
      </c>
      <c r="H34" s="9">
        <v>490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148</v>
      </c>
      <c r="P34" s="9">
        <v>148</v>
      </c>
      <c r="Q34" s="9">
        <v>0</v>
      </c>
      <c r="R34" s="9">
        <v>0</v>
      </c>
      <c r="S34" s="9">
        <v>300</v>
      </c>
      <c r="T34" s="9">
        <v>0</v>
      </c>
      <c r="U34" s="9">
        <v>0</v>
      </c>
      <c r="V34" s="9">
        <v>241</v>
      </c>
      <c r="W34" s="9">
        <v>241</v>
      </c>
      <c r="X34" s="9">
        <v>439</v>
      </c>
      <c r="Y34" s="9">
        <v>439</v>
      </c>
      <c r="Z34" s="9">
        <v>120</v>
      </c>
      <c r="AA34" s="9">
        <v>0</v>
      </c>
      <c r="AB34" s="9">
        <v>0</v>
      </c>
      <c r="AC34" s="9">
        <v>0</v>
      </c>
      <c r="AD34" s="9">
        <v>0</v>
      </c>
      <c r="AE34" s="9">
        <v>0</v>
      </c>
      <c r="AF34" s="9">
        <v>125</v>
      </c>
      <c r="AG34" s="9">
        <v>0</v>
      </c>
      <c r="AH34" s="9">
        <v>0</v>
      </c>
      <c r="AI34" s="9">
        <v>0</v>
      </c>
      <c r="AJ34" s="9">
        <v>0</v>
      </c>
      <c r="AK34" s="9">
        <v>700</v>
      </c>
      <c r="AL34" s="9">
        <v>110.5</v>
      </c>
      <c r="AM34" s="9">
        <v>340</v>
      </c>
      <c r="AN34" s="9">
        <v>340</v>
      </c>
      <c r="AO34" s="9">
        <v>0</v>
      </c>
      <c r="AP34" s="9">
        <v>0</v>
      </c>
    </row>
    <row r="35" spans="1:42" x14ac:dyDescent="0.25">
      <c r="A35" s="8">
        <v>2021</v>
      </c>
      <c r="B35" s="10">
        <v>0</v>
      </c>
      <c r="C35" s="10">
        <v>0</v>
      </c>
      <c r="D35" s="10">
        <v>0</v>
      </c>
      <c r="E35" s="10">
        <v>0</v>
      </c>
      <c r="F35" s="10">
        <v>0</v>
      </c>
      <c r="G35" s="10">
        <v>0</v>
      </c>
      <c r="H35" s="10">
        <v>490</v>
      </c>
      <c r="I35" s="10">
        <v>0</v>
      </c>
      <c r="J35" s="10">
        <v>0</v>
      </c>
      <c r="K35" s="10">
        <v>0</v>
      </c>
      <c r="L35" s="10">
        <v>0</v>
      </c>
      <c r="M35" s="10">
        <v>0</v>
      </c>
      <c r="N35" s="10">
        <v>0</v>
      </c>
      <c r="O35" s="10">
        <v>148</v>
      </c>
      <c r="P35" s="10">
        <v>148</v>
      </c>
      <c r="Q35" s="10">
        <v>0</v>
      </c>
      <c r="R35" s="10">
        <v>0</v>
      </c>
      <c r="S35" s="10">
        <v>300</v>
      </c>
      <c r="T35" s="10">
        <v>0</v>
      </c>
      <c r="U35" s="10">
        <v>0</v>
      </c>
      <c r="V35" s="10">
        <v>241</v>
      </c>
      <c r="W35" s="10">
        <v>241</v>
      </c>
      <c r="X35" s="10">
        <v>439</v>
      </c>
      <c r="Y35" s="10">
        <v>439</v>
      </c>
      <c r="Z35" s="10">
        <v>120</v>
      </c>
      <c r="AA35" s="10">
        <v>0</v>
      </c>
      <c r="AB35" s="10">
        <v>0</v>
      </c>
      <c r="AC35" s="10">
        <v>0</v>
      </c>
      <c r="AD35" s="10">
        <v>0</v>
      </c>
      <c r="AE35" s="10">
        <v>0</v>
      </c>
      <c r="AF35" s="10">
        <v>125</v>
      </c>
      <c r="AG35" s="10">
        <v>0</v>
      </c>
      <c r="AH35" s="10">
        <v>0</v>
      </c>
      <c r="AI35" s="10">
        <v>0</v>
      </c>
      <c r="AJ35" s="10">
        <v>0</v>
      </c>
      <c r="AK35" s="10">
        <v>700</v>
      </c>
      <c r="AL35" s="10">
        <v>110.5</v>
      </c>
      <c r="AM35" s="10">
        <v>340</v>
      </c>
      <c r="AN35" s="10">
        <v>340</v>
      </c>
      <c r="AO35" s="10">
        <v>0</v>
      </c>
      <c r="AP35" s="10">
        <v>0</v>
      </c>
    </row>
    <row r="36" spans="1:42" x14ac:dyDescent="0.25">
      <c r="A36" s="8">
        <v>2022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0</v>
      </c>
      <c r="H36" s="9">
        <v>490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148</v>
      </c>
      <c r="P36" s="9">
        <v>148</v>
      </c>
      <c r="Q36" s="9">
        <v>0</v>
      </c>
      <c r="R36" s="9">
        <v>0</v>
      </c>
      <c r="S36" s="9">
        <v>300</v>
      </c>
      <c r="T36" s="9">
        <v>0</v>
      </c>
      <c r="U36" s="9">
        <v>0</v>
      </c>
      <c r="V36" s="9">
        <v>241</v>
      </c>
      <c r="W36" s="9">
        <v>241</v>
      </c>
      <c r="X36" s="9">
        <v>439</v>
      </c>
      <c r="Y36" s="9">
        <v>439</v>
      </c>
      <c r="Z36" s="9">
        <v>120</v>
      </c>
      <c r="AA36" s="9">
        <v>0</v>
      </c>
      <c r="AB36" s="9">
        <v>0</v>
      </c>
      <c r="AC36" s="9">
        <v>0</v>
      </c>
      <c r="AD36" s="9">
        <v>0</v>
      </c>
      <c r="AE36" s="9">
        <v>0</v>
      </c>
      <c r="AF36" s="9">
        <v>125</v>
      </c>
      <c r="AG36" s="9">
        <v>0</v>
      </c>
      <c r="AH36" s="9">
        <v>0</v>
      </c>
      <c r="AI36" s="9">
        <v>0</v>
      </c>
      <c r="AJ36" s="9">
        <v>0</v>
      </c>
      <c r="AK36" s="9">
        <v>700</v>
      </c>
      <c r="AL36" s="9">
        <v>110.5</v>
      </c>
      <c r="AM36" s="9">
        <v>340</v>
      </c>
      <c r="AN36" s="9">
        <v>340</v>
      </c>
      <c r="AO36" s="9">
        <v>0</v>
      </c>
      <c r="AP36" s="9">
        <v>0</v>
      </c>
    </row>
    <row r="37" spans="1:42" x14ac:dyDescent="0.25">
      <c r="A37" s="8">
        <v>2023</v>
      </c>
      <c r="B37" s="10">
        <v>0</v>
      </c>
      <c r="C37" s="10">
        <v>0</v>
      </c>
      <c r="D37" s="10">
        <v>0</v>
      </c>
      <c r="E37" s="10">
        <v>0</v>
      </c>
      <c r="F37" s="10">
        <v>0</v>
      </c>
      <c r="G37" s="10">
        <v>0</v>
      </c>
      <c r="H37" s="10">
        <v>490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148</v>
      </c>
      <c r="P37" s="10">
        <v>148</v>
      </c>
      <c r="Q37" s="10">
        <v>0</v>
      </c>
      <c r="R37" s="10">
        <v>0</v>
      </c>
      <c r="S37" s="10">
        <v>300</v>
      </c>
      <c r="T37" s="10">
        <v>0</v>
      </c>
      <c r="U37" s="10">
        <v>0</v>
      </c>
      <c r="V37" s="10">
        <v>241</v>
      </c>
      <c r="W37" s="10">
        <v>241</v>
      </c>
      <c r="X37" s="10">
        <v>439</v>
      </c>
      <c r="Y37" s="10">
        <v>439</v>
      </c>
      <c r="Z37" s="10">
        <v>120</v>
      </c>
      <c r="AA37" s="10">
        <v>0</v>
      </c>
      <c r="AB37" s="10">
        <v>0</v>
      </c>
      <c r="AC37" s="10">
        <v>0</v>
      </c>
      <c r="AD37" s="10">
        <v>0</v>
      </c>
      <c r="AE37" s="10">
        <v>0</v>
      </c>
      <c r="AF37" s="10">
        <v>125</v>
      </c>
      <c r="AG37" s="10">
        <v>0</v>
      </c>
      <c r="AH37" s="10">
        <v>0</v>
      </c>
      <c r="AI37" s="10">
        <v>0</v>
      </c>
      <c r="AJ37" s="10">
        <v>0</v>
      </c>
      <c r="AK37" s="10">
        <v>700</v>
      </c>
      <c r="AL37" s="10">
        <v>110.5</v>
      </c>
      <c r="AM37" s="10">
        <v>340</v>
      </c>
      <c r="AN37" s="10">
        <v>340</v>
      </c>
      <c r="AO37" s="10">
        <v>0</v>
      </c>
      <c r="AP37" s="10">
        <v>0</v>
      </c>
    </row>
    <row r="38" spans="1:42" x14ac:dyDescent="0.25">
      <c r="A38" s="8">
        <v>2024</v>
      </c>
      <c r="B38" s="9">
        <v>0</v>
      </c>
      <c r="C38" s="9">
        <v>0</v>
      </c>
      <c r="D38" s="9">
        <v>0</v>
      </c>
      <c r="E38" s="9">
        <v>0</v>
      </c>
      <c r="F38" s="9">
        <v>0</v>
      </c>
      <c r="G38" s="9">
        <v>0</v>
      </c>
      <c r="H38" s="9">
        <v>490</v>
      </c>
      <c r="I38" s="9">
        <v>0</v>
      </c>
      <c r="J38" s="9">
        <v>0</v>
      </c>
      <c r="K38" s="9">
        <v>0</v>
      </c>
      <c r="L38" s="9">
        <v>0</v>
      </c>
      <c r="M38" s="9">
        <v>0</v>
      </c>
      <c r="N38" s="9">
        <v>0</v>
      </c>
      <c r="O38" s="9">
        <v>148</v>
      </c>
      <c r="P38" s="9">
        <v>148</v>
      </c>
      <c r="Q38" s="9">
        <v>0</v>
      </c>
      <c r="R38" s="9">
        <v>0</v>
      </c>
      <c r="S38" s="9">
        <v>300</v>
      </c>
      <c r="T38" s="9">
        <v>0</v>
      </c>
      <c r="U38" s="9">
        <v>0</v>
      </c>
      <c r="V38" s="9">
        <v>241</v>
      </c>
      <c r="W38" s="9">
        <v>241</v>
      </c>
      <c r="X38" s="9">
        <v>439</v>
      </c>
      <c r="Y38" s="9">
        <v>439</v>
      </c>
      <c r="Z38" s="9">
        <v>120</v>
      </c>
      <c r="AA38" s="9">
        <v>0</v>
      </c>
      <c r="AB38" s="9">
        <v>0</v>
      </c>
      <c r="AC38" s="9">
        <v>0</v>
      </c>
      <c r="AD38" s="9">
        <v>0</v>
      </c>
      <c r="AE38" s="9">
        <v>0</v>
      </c>
      <c r="AF38" s="9">
        <v>125</v>
      </c>
      <c r="AG38" s="9">
        <v>0</v>
      </c>
      <c r="AH38" s="9">
        <v>0</v>
      </c>
      <c r="AI38" s="9">
        <v>0</v>
      </c>
      <c r="AJ38" s="9">
        <v>0</v>
      </c>
      <c r="AK38" s="9">
        <v>700</v>
      </c>
      <c r="AL38" s="9">
        <v>110.5</v>
      </c>
      <c r="AM38" s="9">
        <v>340</v>
      </c>
      <c r="AN38" s="9">
        <v>340</v>
      </c>
      <c r="AO38" s="9">
        <v>0</v>
      </c>
      <c r="AP38" s="9">
        <v>0</v>
      </c>
    </row>
    <row r="39" spans="1:42" x14ac:dyDescent="0.25">
      <c r="A39" s="8">
        <v>2025</v>
      </c>
      <c r="B39" s="10">
        <v>0</v>
      </c>
      <c r="C39" s="10">
        <v>0</v>
      </c>
      <c r="D39" s="10">
        <v>0</v>
      </c>
      <c r="E39" s="10">
        <v>0</v>
      </c>
      <c r="F39" s="10">
        <v>0</v>
      </c>
      <c r="G39" s="10">
        <v>0</v>
      </c>
      <c r="H39" s="10">
        <v>490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148</v>
      </c>
      <c r="P39" s="10">
        <v>148</v>
      </c>
      <c r="Q39" s="10">
        <v>0</v>
      </c>
      <c r="R39" s="10">
        <v>0</v>
      </c>
      <c r="S39" s="10">
        <v>300</v>
      </c>
      <c r="T39" s="10">
        <v>0</v>
      </c>
      <c r="U39" s="10">
        <v>0</v>
      </c>
      <c r="V39" s="10">
        <v>241</v>
      </c>
      <c r="W39" s="10">
        <v>241</v>
      </c>
      <c r="X39" s="10">
        <v>439</v>
      </c>
      <c r="Y39" s="10">
        <v>439</v>
      </c>
      <c r="Z39" s="10">
        <v>120</v>
      </c>
      <c r="AA39" s="10">
        <v>0</v>
      </c>
      <c r="AB39" s="10">
        <v>0</v>
      </c>
      <c r="AC39" s="10">
        <v>0</v>
      </c>
      <c r="AD39" s="10">
        <v>0</v>
      </c>
      <c r="AE39" s="10">
        <v>0</v>
      </c>
      <c r="AF39" s="10">
        <v>125</v>
      </c>
      <c r="AG39" s="10">
        <v>0</v>
      </c>
      <c r="AH39" s="10">
        <v>0</v>
      </c>
      <c r="AI39" s="10">
        <v>0</v>
      </c>
      <c r="AJ39" s="10">
        <v>0</v>
      </c>
      <c r="AK39" s="10">
        <v>700</v>
      </c>
      <c r="AL39" s="10">
        <v>110.5</v>
      </c>
      <c r="AM39" s="10">
        <v>340</v>
      </c>
      <c r="AN39" s="10">
        <v>340</v>
      </c>
      <c r="AO39" s="10">
        <v>0</v>
      </c>
      <c r="AP39" s="10">
        <v>0</v>
      </c>
    </row>
    <row r="40" spans="1:42" x14ac:dyDescent="0.25">
      <c r="A40" s="8">
        <v>2026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0</v>
      </c>
      <c r="H40" s="9">
        <v>490</v>
      </c>
      <c r="I40" s="9">
        <v>0</v>
      </c>
      <c r="J40" s="9">
        <v>0</v>
      </c>
      <c r="K40" s="9">
        <v>0</v>
      </c>
      <c r="L40" s="9">
        <v>0</v>
      </c>
      <c r="M40" s="9">
        <v>0</v>
      </c>
      <c r="N40" s="9">
        <v>0</v>
      </c>
      <c r="O40" s="9">
        <v>148</v>
      </c>
      <c r="P40" s="9">
        <v>148</v>
      </c>
      <c r="Q40" s="9">
        <v>0</v>
      </c>
      <c r="R40" s="9">
        <v>0</v>
      </c>
      <c r="S40" s="9">
        <v>300</v>
      </c>
      <c r="T40" s="9">
        <v>0</v>
      </c>
      <c r="U40" s="9">
        <v>0</v>
      </c>
      <c r="V40" s="9">
        <v>241</v>
      </c>
      <c r="W40" s="9">
        <v>241</v>
      </c>
      <c r="X40" s="9">
        <v>439</v>
      </c>
      <c r="Y40" s="9">
        <v>439</v>
      </c>
      <c r="Z40" s="9">
        <v>120</v>
      </c>
      <c r="AA40" s="9">
        <v>0</v>
      </c>
      <c r="AB40" s="9">
        <v>0</v>
      </c>
      <c r="AC40" s="9">
        <v>0</v>
      </c>
      <c r="AD40" s="9">
        <v>0</v>
      </c>
      <c r="AE40" s="9">
        <v>0</v>
      </c>
      <c r="AF40" s="9">
        <v>125</v>
      </c>
      <c r="AG40" s="9">
        <v>0</v>
      </c>
      <c r="AH40" s="9">
        <v>0</v>
      </c>
      <c r="AI40" s="9">
        <v>0</v>
      </c>
      <c r="AJ40" s="9">
        <v>0</v>
      </c>
      <c r="AK40" s="9">
        <v>700</v>
      </c>
      <c r="AL40" s="9">
        <v>110.5</v>
      </c>
      <c r="AM40" s="9">
        <v>340</v>
      </c>
      <c r="AN40" s="9">
        <v>340</v>
      </c>
      <c r="AO40" s="9">
        <v>0</v>
      </c>
      <c r="AP40" s="9">
        <v>0</v>
      </c>
    </row>
    <row r="41" spans="1:42" x14ac:dyDescent="0.25">
      <c r="A41" s="8">
        <v>2027</v>
      </c>
      <c r="B41" s="10">
        <v>0</v>
      </c>
      <c r="C41" s="10">
        <v>0</v>
      </c>
      <c r="D41" s="10">
        <v>0</v>
      </c>
      <c r="E41" s="10">
        <v>0</v>
      </c>
      <c r="F41" s="10">
        <v>0</v>
      </c>
      <c r="G41" s="10">
        <v>0</v>
      </c>
      <c r="H41" s="10">
        <v>490</v>
      </c>
      <c r="I41" s="10">
        <v>0</v>
      </c>
      <c r="J41" s="10">
        <v>0</v>
      </c>
      <c r="K41" s="10">
        <v>0</v>
      </c>
      <c r="L41" s="10">
        <v>0</v>
      </c>
      <c r="M41" s="10">
        <v>0</v>
      </c>
      <c r="N41" s="10">
        <v>0</v>
      </c>
      <c r="O41" s="10">
        <v>148</v>
      </c>
      <c r="P41" s="10">
        <v>148</v>
      </c>
      <c r="Q41" s="10">
        <v>0</v>
      </c>
      <c r="R41" s="10">
        <v>0</v>
      </c>
      <c r="S41" s="10">
        <v>300</v>
      </c>
      <c r="T41" s="10">
        <v>0</v>
      </c>
      <c r="U41" s="10">
        <v>0</v>
      </c>
      <c r="V41" s="10">
        <v>241</v>
      </c>
      <c r="W41" s="10">
        <v>241</v>
      </c>
      <c r="X41" s="10">
        <v>439</v>
      </c>
      <c r="Y41" s="10">
        <v>439</v>
      </c>
      <c r="Z41" s="10">
        <v>120</v>
      </c>
      <c r="AA41" s="10">
        <v>0</v>
      </c>
      <c r="AB41" s="10">
        <v>0</v>
      </c>
      <c r="AC41" s="10">
        <v>0</v>
      </c>
      <c r="AD41" s="10">
        <v>0</v>
      </c>
      <c r="AE41" s="10">
        <v>0</v>
      </c>
      <c r="AF41" s="10">
        <v>125</v>
      </c>
      <c r="AG41" s="10">
        <v>0</v>
      </c>
      <c r="AH41" s="10">
        <v>0</v>
      </c>
      <c r="AI41" s="10">
        <v>0</v>
      </c>
      <c r="AJ41" s="10">
        <v>0</v>
      </c>
      <c r="AK41" s="10">
        <v>700</v>
      </c>
      <c r="AL41" s="10">
        <v>110.5</v>
      </c>
      <c r="AM41" s="10">
        <v>340</v>
      </c>
      <c r="AN41" s="10">
        <v>340</v>
      </c>
      <c r="AO41" s="10">
        <v>0</v>
      </c>
      <c r="AP41" s="10">
        <v>0</v>
      </c>
    </row>
    <row r="42" spans="1:42" x14ac:dyDescent="0.25">
      <c r="A42" s="8">
        <v>2028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0</v>
      </c>
      <c r="H42" s="9">
        <v>490</v>
      </c>
      <c r="I42" s="9">
        <v>0</v>
      </c>
      <c r="J42" s="9">
        <v>0</v>
      </c>
      <c r="K42" s="9">
        <v>0</v>
      </c>
      <c r="L42" s="9">
        <v>0</v>
      </c>
      <c r="M42" s="9">
        <v>0</v>
      </c>
      <c r="N42" s="9">
        <v>0</v>
      </c>
      <c r="O42" s="9">
        <v>148</v>
      </c>
      <c r="P42" s="9">
        <v>148</v>
      </c>
      <c r="Q42" s="9">
        <v>0</v>
      </c>
      <c r="R42" s="9">
        <v>0</v>
      </c>
      <c r="S42" s="9">
        <v>300</v>
      </c>
      <c r="T42" s="9">
        <v>0</v>
      </c>
      <c r="U42" s="9">
        <v>0</v>
      </c>
      <c r="V42" s="9">
        <v>241</v>
      </c>
      <c r="W42" s="9">
        <v>241</v>
      </c>
      <c r="X42" s="9">
        <v>439</v>
      </c>
      <c r="Y42" s="9">
        <v>439</v>
      </c>
      <c r="Z42" s="9">
        <v>120</v>
      </c>
      <c r="AA42" s="9">
        <v>0</v>
      </c>
      <c r="AB42" s="9">
        <v>0</v>
      </c>
      <c r="AC42" s="9">
        <v>0</v>
      </c>
      <c r="AD42" s="9">
        <v>0</v>
      </c>
      <c r="AE42" s="9">
        <v>0</v>
      </c>
      <c r="AF42" s="9">
        <v>125</v>
      </c>
      <c r="AG42" s="9">
        <v>0</v>
      </c>
      <c r="AH42" s="9">
        <v>0</v>
      </c>
      <c r="AI42" s="9">
        <v>0</v>
      </c>
      <c r="AJ42" s="9">
        <v>0</v>
      </c>
      <c r="AK42" s="9">
        <v>700</v>
      </c>
      <c r="AL42" s="9">
        <v>110.5</v>
      </c>
      <c r="AM42" s="9">
        <v>340</v>
      </c>
      <c r="AN42" s="9">
        <v>340</v>
      </c>
      <c r="AO42" s="9">
        <v>0</v>
      </c>
      <c r="AP42" s="9">
        <v>0</v>
      </c>
    </row>
    <row r="43" spans="1:42" x14ac:dyDescent="0.25">
      <c r="A43" s="8">
        <v>2029</v>
      </c>
      <c r="B43" s="10">
        <v>0</v>
      </c>
      <c r="C43" s="10">
        <v>0</v>
      </c>
      <c r="D43" s="10">
        <v>0</v>
      </c>
      <c r="E43" s="10">
        <v>0</v>
      </c>
      <c r="F43" s="10">
        <v>0</v>
      </c>
      <c r="G43" s="10">
        <v>0</v>
      </c>
      <c r="H43" s="10">
        <v>490</v>
      </c>
      <c r="I43" s="10">
        <v>0</v>
      </c>
      <c r="J43" s="10">
        <v>0</v>
      </c>
      <c r="K43" s="10">
        <v>0</v>
      </c>
      <c r="L43" s="10">
        <v>0</v>
      </c>
      <c r="M43" s="10">
        <v>0</v>
      </c>
      <c r="N43" s="10">
        <v>0</v>
      </c>
      <c r="O43" s="10">
        <v>148</v>
      </c>
      <c r="P43" s="10">
        <v>148</v>
      </c>
      <c r="Q43" s="10">
        <v>0</v>
      </c>
      <c r="R43" s="10">
        <v>0</v>
      </c>
      <c r="S43" s="10">
        <v>300</v>
      </c>
      <c r="T43" s="10">
        <v>0</v>
      </c>
      <c r="U43" s="10">
        <v>0</v>
      </c>
      <c r="V43" s="10">
        <v>241</v>
      </c>
      <c r="W43" s="10">
        <v>241</v>
      </c>
      <c r="X43" s="10">
        <v>439</v>
      </c>
      <c r="Y43" s="10">
        <v>439</v>
      </c>
      <c r="Z43" s="10">
        <v>120</v>
      </c>
      <c r="AA43" s="10">
        <v>0</v>
      </c>
      <c r="AB43" s="10">
        <v>0</v>
      </c>
      <c r="AC43" s="10">
        <v>0</v>
      </c>
      <c r="AD43" s="10">
        <v>0</v>
      </c>
      <c r="AE43" s="10">
        <v>0</v>
      </c>
      <c r="AF43" s="10">
        <v>125</v>
      </c>
      <c r="AG43" s="10">
        <v>0</v>
      </c>
      <c r="AH43" s="10">
        <v>0</v>
      </c>
      <c r="AI43" s="10">
        <v>0</v>
      </c>
      <c r="AJ43" s="10">
        <v>0</v>
      </c>
      <c r="AK43" s="10">
        <v>700</v>
      </c>
      <c r="AL43" s="10">
        <v>110.5</v>
      </c>
      <c r="AM43" s="10">
        <v>340</v>
      </c>
      <c r="AN43" s="10">
        <v>340</v>
      </c>
      <c r="AO43" s="10">
        <v>0</v>
      </c>
      <c r="AP43" s="10">
        <v>0</v>
      </c>
    </row>
    <row r="44" spans="1:42" x14ac:dyDescent="0.25">
      <c r="A44" s="8">
        <v>2030</v>
      </c>
      <c r="B44" s="9">
        <v>0</v>
      </c>
      <c r="C44" s="9">
        <v>0</v>
      </c>
      <c r="D44" s="9">
        <v>0</v>
      </c>
      <c r="E44" s="9">
        <v>0</v>
      </c>
      <c r="F44" s="9">
        <v>0</v>
      </c>
      <c r="G44" s="9">
        <v>0</v>
      </c>
      <c r="H44" s="9">
        <v>490</v>
      </c>
      <c r="I44" s="9">
        <v>0</v>
      </c>
      <c r="J44" s="9">
        <v>0</v>
      </c>
      <c r="K44" s="9">
        <v>0</v>
      </c>
      <c r="L44" s="9">
        <v>0</v>
      </c>
      <c r="M44" s="9">
        <v>0</v>
      </c>
      <c r="N44" s="9">
        <v>0</v>
      </c>
      <c r="O44" s="9">
        <v>148</v>
      </c>
      <c r="P44" s="9">
        <v>148</v>
      </c>
      <c r="Q44" s="9">
        <v>0</v>
      </c>
      <c r="R44" s="9">
        <v>0</v>
      </c>
      <c r="S44" s="9">
        <v>300</v>
      </c>
      <c r="T44" s="9">
        <v>0</v>
      </c>
      <c r="U44" s="9">
        <v>0</v>
      </c>
      <c r="V44" s="9">
        <v>241</v>
      </c>
      <c r="W44" s="9">
        <v>241</v>
      </c>
      <c r="X44" s="9">
        <v>439</v>
      </c>
      <c r="Y44" s="9">
        <v>439</v>
      </c>
      <c r="Z44" s="9">
        <v>120</v>
      </c>
      <c r="AA44" s="9">
        <v>0</v>
      </c>
      <c r="AB44" s="9">
        <v>0</v>
      </c>
      <c r="AC44" s="9">
        <v>0</v>
      </c>
      <c r="AD44" s="9">
        <v>0</v>
      </c>
      <c r="AE44" s="9">
        <v>0</v>
      </c>
      <c r="AF44" s="9">
        <v>125</v>
      </c>
      <c r="AG44" s="9">
        <v>0</v>
      </c>
      <c r="AH44" s="9">
        <v>0</v>
      </c>
      <c r="AI44" s="9">
        <v>0</v>
      </c>
      <c r="AJ44" s="9">
        <v>0</v>
      </c>
      <c r="AK44" s="9">
        <v>700</v>
      </c>
      <c r="AL44" s="9">
        <v>110.5</v>
      </c>
      <c r="AM44" s="9">
        <v>340</v>
      </c>
      <c r="AN44" s="9">
        <v>340</v>
      </c>
      <c r="AO44" s="9">
        <v>0</v>
      </c>
      <c r="AP44" s="9">
        <v>0</v>
      </c>
    </row>
    <row r="45" spans="1:42" x14ac:dyDescent="0.25">
      <c r="A45" s="8">
        <v>2031</v>
      </c>
      <c r="B45" s="10">
        <v>0</v>
      </c>
      <c r="C45" s="10">
        <v>0</v>
      </c>
      <c r="D45" s="10">
        <v>0</v>
      </c>
      <c r="E45" s="10">
        <v>0</v>
      </c>
      <c r="F45" s="10">
        <v>0</v>
      </c>
      <c r="G45" s="10">
        <v>0</v>
      </c>
      <c r="H45" s="10">
        <v>490</v>
      </c>
      <c r="I45" s="10">
        <v>0</v>
      </c>
      <c r="J45" s="10">
        <v>0</v>
      </c>
      <c r="K45" s="10">
        <v>0</v>
      </c>
      <c r="L45" s="10">
        <v>0</v>
      </c>
      <c r="M45" s="10">
        <v>0</v>
      </c>
      <c r="N45" s="10">
        <v>0</v>
      </c>
      <c r="O45" s="10">
        <v>148</v>
      </c>
      <c r="P45" s="10">
        <v>148</v>
      </c>
      <c r="Q45" s="10">
        <v>0</v>
      </c>
      <c r="R45" s="10">
        <v>0</v>
      </c>
      <c r="S45" s="10">
        <v>300</v>
      </c>
      <c r="T45" s="10">
        <v>0</v>
      </c>
      <c r="U45" s="10">
        <v>0</v>
      </c>
      <c r="V45" s="10">
        <v>241</v>
      </c>
      <c r="W45" s="10">
        <v>241</v>
      </c>
      <c r="X45" s="10">
        <v>439</v>
      </c>
      <c r="Y45" s="10">
        <v>439</v>
      </c>
      <c r="Z45" s="10">
        <v>120</v>
      </c>
      <c r="AA45" s="10">
        <v>0</v>
      </c>
      <c r="AB45" s="10">
        <v>0</v>
      </c>
      <c r="AC45" s="10">
        <v>0</v>
      </c>
      <c r="AD45" s="10">
        <v>0</v>
      </c>
      <c r="AE45" s="10">
        <v>0</v>
      </c>
      <c r="AF45" s="10">
        <v>125</v>
      </c>
      <c r="AG45" s="10">
        <v>0</v>
      </c>
      <c r="AH45" s="10">
        <v>0</v>
      </c>
      <c r="AI45" s="10">
        <v>0</v>
      </c>
      <c r="AJ45" s="10">
        <v>0</v>
      </c>
      <c r="AK45" s="10">
        <v>700</v>
      </c>
      <c r="AL45" s="10">
        <v>110.5</v>
      </c>
      <c r="AM45" s="10">
        <v>340</v>
      </c>
      <c r="AN45" s="10">
        <v>340</v>
      </c>
      <c r="AO45" s="10">
        <v>0</v>
      </c>
      <c r="AP45" s="10">
        <v>0</v>
      </c>
    </row>
    <row r="46" spans="1:42" x14ac:dyDescent="0.25">
      <c r="A46" s="8">
        <v>2032</v>
      </c>
      <c r="B46" s="9">
        <v>0</v>
      </c>
      <c r="C46" s="9">
        <v>0</v>
      </c>
      <c r="D46" s="9">
        <v>0</v>
      </c>
      <c r="E46" s="9">
        <v>0</v>
      </c>
      <c r="F46" s="9">
        <v>0</v>
      </c>
      <c r="G46" s="9">
        <v>0</v>
      </c>
      <c r="H46" s="9">
        <v>490</v>
      </c>
      <c r="I46" s="9">
        <v>0</v>
      </c>
      <c r="J46" s="9">
        <v>0</v>
      </c>
      <c r="K46" s="9">
        <v>0</v>
      </c>
      <c r="L46" s="9">
        <v>0</v>
      </c>
      <c r="M46" s="9">
        <v>0</v>
      </c>
      <c r="N46" s="9">
        <v>0</v>
      </c>
      <c r="O46" s="9">
        <v>148</v>
      </c>
      <c r="P46" s="9">
        <v>148</v>
      </c>
      <c r="Q46" s="9">
        <v>0</v>
      </c>
      <c r="R46" s="9">
        <v>0</v>
      </c>
      <c r="S46" s="9">
        <v>300</v>
      </c>
      <c r="T46" s="9">
        <v>0</v>
      </c>
      <c r="U46" s="9">
        <v>0</v>
      </c>
      <c r="V46" s="9">
        <v>241</v>
      </c>
      <c r="W46" s="9">
        <v>241</v>
      </c>
      <c r="X46" s="9">
        <v>439</v>
      </c>
      <c r="Y46" s="9">
        <v>439</v>
      </c>
      <c r="Z46" s="9">
        <v>120</v>
      </c>
      <c r="AA46" s="9">
        <v>0</v>
      </c>
      <c r="AB46" s="9">
        <v>0</v>
      </c>
      <c r="AC46" s="9">
        <v>0</v>
      </c>
      <c r="AD46" s="9">
        <v>0</v>
      </c>
      <c r="AE46" s="9">
        <v>0</v>
      </c>
      <c r="AF46" s="9">
        <v>125</v>
      </c>
      <c r="AG46" s="9">
        <v>0</v>
      </c>
      <c r="AH46" s="9">
        <v>0</v>
      </c>
      <c r="AI46" s="9">
        <v>0</v>
      </c>
      <c r="AJ46" s="9">
        <v>0</v>
      </c>
      <c r="AK46" s="9">
        <v>700</v>
      </c>
      <c r="AL46" s="9">
        <v>110.5</v>
      </c>
      <c r="AM46" s="9">
        <v>340</v>
      </c>
      <c r="AN46" s="9">
        <v>340</v>
      </c>
      <c r="AO46" s="9">
        <v>0</v>
      </c>
      <c r="AP46" s="9">
        <v>0</v>
      </c>
    </row>
    <row r="47" spans="1:42" x14ac:dyDescent="0.25">
      <c r="A47" s="8">
        <v>2033</v>
      </c>
      <c r="B47" s="10">
        <v>0</v>
      </c>
      <c r="C47" s="10">
        <v>0</v>
      </c>
      <c r="D47" s="10">
        <v>0</v>
      </c>
      <c r="E47" s="10">
        <v>0</v>
      </c>
      <c r="F47" s="10">
        <v>0</v>
      </c>
      <c r="G47" s="10">
        <v>0</v>
      </c>
      <c r="H47" s="10">
        <v>490</v>
      </c>
      <c r="I47" s="10">
        <v>0</v>
      </c>
      <c r="J47" s="10">
        <v>0</v>
      </c>
      <c r="K47" s="10">
        <v>0</v>
      </c>
      <c r="L47" s="10">
        <v>0</v>
      </c>
      <c r="M47" s="10">
        <v>0</v>
      </c>
      <c r="N47" s="10">
        <v>0</v>
      </c>
      <c r="O47" s="10">
        <v>148</v>
      </c>
      <c r="P47" s="10">
        <v>148</v>
      </c>
      <c r="Q47" s="10">
        <v>0</v>
      </c>
      <c r="R47" s="10">
        <v>0</v>
      </c>
      <c r="S47" s="10">
        <v>300</v>
      </c>
      <c r="T47" s="10">
        <v>0</v>
      </c>
      <c r="U47" s="10">
        <v>0</v>
      </c>
      <c r="V47" s="10">
        <v>241</v>
      </c>
      <c r="W47" s="10">
        <v>241</v>
      </c>
      <c r="X47" s="10">
        <v>439</v>
      </c>
      <c r="Y47" s="10">
        <v>439</v>
      </c>
      <c r="Z47" s="10">
        <v>120</v>
      </c>
      <c r="AA47" s="10">
        <v>0</v>
      </c>
      <c r="AB47" s="10">
        <v>0</v>
      </c>
      <c r="AC47" s="10">
        <v>0</v>
      </c>
      <c r="AD47" s="10">
        <v>0</v>
      </c>
      <c r="AE47" s="10">
        <v>0</v>
      </c>
      <c r="AF47" s="10">
        <v>125</v>
      </c>
      <c r="AG47" s="10">
        <v>0</v>
      </c>
      <c r="AH47" s="10">
        <v>0</v>
      </c>
      <c r="AI47" s="10">
        <v>0</v>
      </c>
      <c r="AJ47" s="10">
        <v>0</v>
      </c>
      <c r="AK47" s="10">
        <v>700</v>
      </c>
      <c r="AL47" s="10">
        <v>110.5</v>
      </c>
      <c r="AM47" s="10">
        <v>340</v>
      </c>
      <c r="AN47" s="10">
        <v>340</v>
      </c>
      <c r="AO47" s="10">
        <v>0</v>
      </c>
      <c r="AP47" s="10">
        <v>0</v>
      </c>
    </row>
    <row r="48" spans="1:42" x14ac:dyDescent="0.25">
      <c r="A48" s="8">
        <v>2034</v>
      </c>
      <c r="B48" s="9">
        <v>0</v>
      </c>
      <c r="C48" s="9">
        <v>0</v>
      </c>
      <c r="D48" s="9">
        <v>0</v>
      </c>
      <c r="E48" s="9">
        <v>0</v>
      </c>
      <c r="F48" s="9">
        <v>0</v>
      </c>
      <c r="G48" s="9">
        <v>0</v>
      </c>
      <c r="H48" s="9">
        <v>490</v>
      </c>
      <c r="I48" s="9">
        <v>0</v>
      </c>
      <c r="J48" s="9">
        <v>0</v>
      </c>
      <c r="K48" s="9">
        <v>0</v>
      </c>
      <c r="L48" s="9">
        <v>0</v>
      </c>
      <c r="M48" s="9">
        <v>0</v>
      </c>
      <c r="N48" s="9">
        <v>0</v>
      </c>
      <c r="O48" s="9">
        <v>148</v>
      </c>
      <c r="P48" s="9">
        <v>148</v>
      </c>
      <c r="Q48" s="9">
        <v>0</v>
      </c>
      <c r="R48" s="9">
        <v>0</v>
      </c>
      <c r="S48" s="9">
        <v>300</v>
      </c>
      <c r="T48" s="9">
        <v>0</v>
      </c>
      <c r="U48" s="9">
        <v>0</v>
      </c>
      <c r="V48" s="9">
        <v>241</v>
      </c>
      <c r="W48" s="9">
        <v>241</v>
      </c>
      <c r="X48" s="9">
        <v>439</v>
      </c>
      <c r="Y48" s="9">
        <v>439</v>
      </c>
      <c r="Z48" s="9">
        <v>120</v>
      </c>
      <c r="AA48" s="9">
        <v>0</v>
      </c>
      <c r="AB48" s="9">
        <v>0</v>
      </c>
      <c r="AC48" s="9">
        <v>0</v>
      </c>
      <c r="AD48" s="9">
        <v>0</v>
      </c>
      <c r="AE48" s="9">
        <v>0</v>
      </c>
      <c r="AF48" s="9">
        <v>125</v>
      </c>
      <c r="AG48" s="9">
        <v>0</v>
      </c>
      <c r="AH48" s="9">
        <v>0</v>
      </c>
      <c r="AI48" s="9">
        <v>0</v>
      </c>
      <c r="AJ48" s="9">
        <v>0</v>
      </c>
      <c r="AK48" s="9">
        <v>700</v>
      </c>
      <c r="AL48" s="9">
        <v>110.5</v>
      </c>
      <c r="AM48" s="9">
        <v>340</v>
      </c>
      <c r="AN48" s="9">
        <v>340</v>
      </c>
      <c r="AO48" s="9">
        <v>0</v>
      </c>
      <c r="AP48" s="9">
        <v>0</v>
      </c>
    </row>
    <row r="49" spans="1:42" x14ac:dyDescent="0.25">
      <c r="A49" s="8">
        <v>2035</v>
      </c>
      <c r="B49" s="10">
        <v>0</v>
      </c>
      <c r="C49" s="10">
        <v>0</v>
      </c>
      <c r="D49" s="10">
        <v>0</v>
      </c>
      <c r="E49" s="10">
        <v>0</v>
      </c>
      <c r="F49" s="10">
        <v>0</v>
      </c>
      <c r="G49" s="10">
        <v>0</v>
      </c>
      <c r="H49" s="10">
        <v>490</v>
      </c>
      <c r="I49" s="10">
        <v>0</v>
      </c>
      <c r="J49" s="10">
        <v>0</v>
      </c>
      <c r="K49" s="10">
        <v>0</v>
      </c>
      <c r="L49" s="10">
        <v>0</v>
      </c>
      <c r="M49" s="10">
        <v>0</v>
      </c>
      <c r="N49" s="10">
        <v>0</v>
      </c>
      <c r="O49" s="10">
        <v>148</v>
      </c>
      <c r="P49" s="10">
        <v>148</v>
      </c>
      <c r="Q49" s="10">
        <v>0</v>
      </c>
      <c r="R49" s="10">
        <v>0</v>
      </c>
      <c r="S49" s="10">
        <v>300</v>
      </c>
      <c r="T49" s="10">
        <v>0</v>
      </c>
      <c r="U49" s="10">
        <v>0</v>
      </c>
      <c r="V49" s="10">
        <v>241</v>
      </c>
      <c r="W49" s="10">
        <v>241</v>
      </c>
      <c r="X49" s="10">
        <v>439</v>
      </c>
      <c r="Y49" s="10">
        <v>439</v>
      </c>
      <c r="Z49" s="10">
        <v>120</v>
      </c>
      <c r="AA49" s="10">
        <v>0</v>
      </c>
      <c r="AB49" s="10">
        <v>0</v>
      </c>
      <c r="AC49" s="10">
        <v>0</v>
      </c>
      <c r="AD49" s="10">
        <v>0</v>
      </c>
      <c r="AE49" s="10">
        <v>0</v>
      </c>
      <c r="AF49" s="10">
        <v>125</v>
      </c>
      <c r="AG49" s="10">
        <v>0</v>
      </c>
      <c r="AH49" s="10">
        <v>0</v>
      </c>
      <c r="AI49" s="10">
        <v>0</v>
      </c>
      <c r="AJ49" s="10">
        <v>0</v>
      </c>
      <c r="AK49" s="10">
        <v>700</v>
      </c>
      <c r="AL49" s="10">
        <v>110.5</v>
      </c>
      <c r="AM49" s="10">
        <v>340</v>
      </c>
      <c r="AN49" s="10">
        <v>340</v>
      </c>
      <c r="AO49" s="10">
        <v>0</v>
      </c>
      <c r="AP49" s="1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2"/>
  <sheetViews>
    <sheetView workbookViewId="0"/>
  </sheetViews>
  <sheetFormatPr defaultRowHeight="15" x14ac:dyDescent="0.25"/>
  <cols>
    <col min="1" max="1" width="5.140625" customWidth="1"/>
    <col min="2" max="2" width="13.5703125" customWidth="1"/>
    <col min="3" max="3" width="8.140625" customWidth="1"/>
    <col min="4" max="4" width="9" customWidth="1"/>
    <col min="5" max="5" width="9.28515625" customWidth="1"/>
    <col min="6" max="6" width="8.85546875" customWidth="1"/>
    <col min="7" max="7" width="10.140625" customWidth="1"/>
    <col min="8" max="9" width="10.42578125" customWidth="1"/>
    <col min="10" max="10" width="8.140625" customWidth="1"/>
    <col min="11" max="12" width="7.140625" customWidth="1"/>
    <col min="13" max="13" width="8.85546875" customWidth="1"/>
    <col min="14" max="14" width="10.140625" customWidth="1"/>
    <col min="15" max="15" width="14.140625" customWidth="1"/>
    <col min="16" max="16" width="13.7109375" customWidth="1"/>
    <col min="17" max="17" width="7.140625" customWidth="1"/>
    <col min="18" max="18" width="12.28515625" customWidth="1"/>
    <col min="19" max="19" width="8.85546875" customWidth="1"/>
    <col min="20" max="20" width="7.7109375" customWidth="1"/>
    <col min="21" max="21" width="12" customWidth="1"/>
  </cols>
  <sheetData>
    <row r="1" spans="1:21" x14ac:dyDescent="0.25">
      <c r="B1" s="22"/>
      <c r="C1" s="22"/>
      <c r="D1" s="22"/>
      <c r="E1" s="22"/>
      <c r="F1" s="22"/>
      <c r="G1" s="22"/>
      <c r="H1" s="22"/>
      <c r="I1" s="22"/>
      <c r="J1" s="22"/>
      <c r="K1" s="22"/>
    </row>
    <row r="2" spans="1:21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231</v>
      </c>
      <c r="J2" s="21" t="s">
        <v>70</v>
      </c>
      <c r="K2" s="21" t="s">
        <v>71</v>
      </c>
      <c r="L2" s="21" t="s">
        <v>72</v>
      </c>
      <c r="M2" s="21" t="s">
        <v>73</v>
      </c>
      <c r="N2" s="21" t="s">
        <v>74</v>
      </c>
      <c r="O2" s="21" t="s">
        <v>75</v>
      </c>
      <c r="P2" s="21" t="s">
        <v>76</v>
      </c>
      <c r="Q2" s="21" t="s">
        <v>77</v>
      </c>
      <c r="R2" s="21" t="s">
        <v>78</v>
      </c>
      <c r="S2" s="21" t="s">
        <v>287</v>
      </c>
      <c r="T2" s="21" t="s">
        <v>3</v>
      </c>
      <c r="U2" s="21" t="s">
        <v>5</v>
      </c>
    </row>
    <row r="3" spans="1:21" x14ac:dyDescent="0.25">
      <c r="A3" s="8">
        <v>2016</v>
      </c>
      <c r="B3" s="19">
        <v>0.72</v>
      </c>
      <c r="C3" s="19">
        <v>1</v>
      </c>
      <c r="D3" s="19">
        <v>1</v>
      </c>
      <c r="E3" s="19">
        <v>0.94</v>
      </c>
      <c r="F3" s="19">
        <v>0.73</v>
      </c>
      <c r="G3" s="19">
        <v>0.52</v>
      </c>
      <c r="H3" s="19">
        <v>0.33</v>
      </c>
      <c r="I3" s="19">
        <v>0</v>
      </c>
      <c r="J3" s="19">
        <v>1</v>
      </c>
      <c r="K3" s="19">
        <v>0.93</v>
      </c>
      <c r="L3" s="19">
        <v>0.8</v>
      </c>
      <c r="M3" s="19">
        <v>0.85</v>
      </c>
      <c r="N3" s="19">
        <v>0.53</v>
      </c>
      <c r="O3" s="19">
        <v>0.25</v>
      </c>
      <c r="P3" s="19">
        <v>1</v>
      </c>
      <c r="Q3" s="19">
        <v>0.4</v>
      </c>
      <c r="R3" s="19">
        <v>0.8</v>
      </c>
      <c r="S3" s="19">
        <v>0</v>
      </c>
      <c r="T3" s="19">
        <v>0.91</v>
      </c>
      <c r="U3" s="19">
        <v>0.05</v>
      </c>
    </row>
    <row r="4" spans="1:21" x14ac:dyDescent="0.25">
      <c r="A4" s="8">
        <v>2017</v>
      </c>
      <c r="B4" s="20">
        <v>1</v>
      </c>
      <c r="C4" s="20">
        <v>1</v>
      </c>
      <c r="D4" s="20">
        <v>1</v>
      </c>
      <c r="E4" s="20">
        <v>0.94</v>
      </c>
      <c r="F4" s="20">
        <v>1</v>
      </c>
      <c r="G4" s="20">
        <v>0.49</v>
      </c>
      <c r="H4" s="20">
        <v>0.56000000000000005</v>
      </c>
      <c r="I4" s="20">
        <v>0</v>
      </c>
      <c r="J4" s="20">
        <v>1</v>
      </c>
      <c r="K4" s="20">
        <v>0.92</v>
      </c>
      <c r="L4" s="20">
        <v>0.8</v>
      </c>
      <c r="M4" s="20">
        <v>0.84</v>
      </c>
      <c r="N4" s="20">
        <v>0.6</v>
      </c>
      <c r="O4" s="20">
        <v>0.35</v>
      </c>
      <c r="P4" s="20">
        <v>1</v>
      </c>
      <c r="Q4" s="20">
        <v>0.46</v>
      </c>
      <c r="R4" s="20">
        <v>0.89</v>
      </c>
      <c r="S4" s="20">
        <v>0</v>
      </c>
      <c r="T4" s="20">
        <v>0.91</v>
      </c>
      <c r="U4" s="20">
        <v>0.01</v>
      </c>
    </row>
    <row r="5" spans="1:21" x14ac:dyDescent="0.25">
      <c r="A5" s="8">
        <v>2018</v>
      </c>
      <c r="B5" s="19">
        <v>1</v>
      </c>
      <c r="C5" s="19">
        <v>1</v>
      </c>
      <c r="D5" s="19">
        <v>1</v>
      </c>
      <c r="E5" s="19">
        <v>1</v>
      </c>
      <c r="F5" s="19">
        <v>1</v>
      </c>
      <c r="G5" s="19">
        <v>0.48</v>
      </c>
      <c r="H5" s="19">
        <v>0.82</v>
      </c>
      <c r="I5" s="19">
        <v>0</v>
      </c>
      <c r="J5" s="19">
        <v>1</v>
      </c>
      <c r="K5" s="19">
        <v>0.91</v>
      </c>
      <c r="L5" s="19">
        <v>0.82</v>
      </c>
      <c r="M5" s="19">
        <v>0.84</v>
      </c>
      <c r="N5" s="19">
        <v>0.73</v>
      </c>
      <c r="O5" s="19">
        <v>0.32</v>
      </c>
      <c r="P5" s="19">
        <v>1</v>
      </c>
      <c r="Q5" s="19">
        <v>0.46</v>
      </c>
      <c r="R5" s="19">
        <v>0.89</v>
      </c>
      <c r="S5" s="19">
        <v>0</v>
      </c>
      <c r="T5" s="19">
        <v>0.91</v>
      </c>
      <c r="U5" s="19">
        <v>0.15</v>
      </c>
    </row>
    <row r="6" spans="1:21" x14ac:dyDescent="0.25">
      <c r="A6" s="8">
        <v>2019</v>
      </c>
      <c r="B6" s="20">
        <v>1</v>
      </c>
      <c r="C6" s="20">
        <v>1</v>
      </c>
      <c r="D6" s="20">
        <v>1</v>
      </c>
      <c r="E6" s="20">
        <v>1</v>
      </c>
      <c r="F6" s="20">
        <v>1</v>
      </c>
      <c r="G6" s="20">
        <v>0.48</v>
      </c>
      <c r="H6" s="20">
        <v>0.82</v>
      </c>
      <c r="I6" s="20">
        <v>0</v>
      </c>
      <c r="J6" s="20">
        <v>1</v>
      </c>
      <c r="K6" s="20">
        <v>0.91</v>
      </c>
      <c r="L6" s="20">
        <v>0.82</v>
      </c>
      <c r="M6" s="20">
        <v>0.9</v>
      </c>
      <c r="N6" s="20">
        <v>0.73</v>
      </c>
      <c r="O6" s="20">
        <v>0.31</v>
      </c>
      <c r="P6" s="20">
        <v>1</v>
      </c>
      <c r="Q6" s="20">
        <v>0.46</v>
      </c>
      <c r="R6" s="20">
        <v>0.89</v>
      </c>
      <c r="S6" s="20">
        <v>0</v>
      </c>
      <c r="T6" s="20">
        <v>0.91</v>
      </c>
      <c r="U6" s="20">
        <v>0</v>
      </c>
    </row>
    <row r="7" spans="1:21" x14ac:dyDescent="0.25">
      <c r="A7" s="8">
        <v>2020</v>
      </c>
      <c r="B7" s="19">
        <v>1</v>
      </c>
      <c r="C7" s="19">
        <v>1</v>
      </c>
      <c r="D7" s="19">
        <v>1</v>
      </c>
      <c r="E7" s="19">
        <v>1</v>
      </c>
      <c r="F7" s="19">
        <v>1</v>
      </c>
      <c r="G7" s="19">
        <v>0.55000000000000004</v>
      </c>
      <c r="H7" s="19">
        <v>0.3</v>
      </c>
      <c r="I7" s="19">
        <v>0</v>
      </c>
      <c r="J7" s="19">
        <v>1</v>
      </c>
      <c r="K7" s="19">
        <v>0.92</v>
      </c>
      <c r="L7" s="19">
        <v>0.83</v>
      </c>
      <c r="M7" s="19">
        <v>0.95</v>
      </c>
      <c r="N7" s="19">
        <v>0.79</v>
      </c>
      <c r="O7" s="19">
        <v>0.2</v>
      </c>
      <c r="P7" s="19">
        <v>1</v>
      </c>
      <c r="Q7" s="19">
        <v>0.46</v>
      </c>
      <c r="R7" s="19">
        <v>1</v>
      </c>
      <c r="S7" s="19">
        <v>0</v>
      </c>
      <c r="T7" s="19">
        <v>0.91</v>
      </c>
      <c r="U7" s="19">
        <v>0</v>
      </c>
    </row>
    <row r="8" spans="1:21" x14ac:dyDescent="0.25">
      <c r="A8" s="8">
        <v>2021</v>
      </c>
      <c r="B8" s="20">
        <v>1</v>
      </c>
      <c r="C8" s="20">
        <v>1</v>
      </c>
      <c r="D8" s="20">
        <v>1</v>
      </c>
      <c r="E8" s="20">
        <v>1</v>
      </c>
      <c r="F8" s="20">
        <v>1</v>
      </c>
      <c r="G8" s="20">
        <v>0.56999999999999995</v>
      </c>
      <c r="H8" s="20">
        <v>0.35</v>
      </c>
      <c r="I8" s="20">
        <v>0</v>
      </c>
      <c r="J8" s="20">
        <v>1</v>
      </c>
      <c r="K8" s="20">
        <v>0.92</v>
      </c>
      <c r="L8" s="20">
        <v>0.86</v>
      </c>
      <c r="M8" s="20">
        <v>0.97</v>
      </c>
      <c r="N8" s="20">
        <v>0.89</v>
      </c>
      <c r="O8" s="20">
        <v>0.17</v>
      </c>
      <c r="P8" s="20">
        <v>1</v>
      </c>
      <c r="Q8" s="20">
        <v>0.46</v>
      </c>
      <c r="R8" s="20">
        <v>0.89</v>
      </c>
      <c r="S8" s="20">
        <v>0</v>
      </c>
      <c r="T8" s="20">
        <v>0.91</v>
      </c>
      <c r="U8" s="20">
        <v>0</v>
      </c>
    </row>
    <row r="9" spans="1:21" x14ac:dyDescent="0.25">
      <c r="A9" s="8">
        <v>2022</v>
      </c>
      <c r="B9" s="19">
        <v>1</v>
      </c>
      <c r="C9" s="19">
        <v>1</v>
      </c>
      <c r="D9" s="19">
        <v>1</v>
      </c>
      <c r="E9" s="19">
        <v>1</v>
      </c>
      <c r="F9" s="19">
        <v>1</v>
      </c>
      <c r="G9" s="19">
        <v>0.57999999999999996</v>
      </c>
      <c r="H9" s="19">
        <v>0.47</v>
      </c>
      <c r="I9" s="19">
        <v>0</v>
      </c>
      <c r="J9" s="19">
        <v>1</v>
      </c>
      <c r="K9" s="19">
        <v>0.92</v>
      </c>
      <c r="L9" s="19">
        <v>0.9</v>
      </c>
      <c r="M9" s="19">
        <v>0.97</v>
      </c>
      <c r="N9" s="19">
        <v>0.97</v>
      </c>
      <c r="O9" s="19">
        <v>0.18</v>
      </c>
      <c r="P9" s="19">
        <v>1</v>
      </c>
      <c r="Q9" s="19">
        <v>0.46</v>
      </c>
      <c r="R9" s="19">
        <v>0.89</v>
      </c>
      <c r="S9" s="19">
        <v>0</v>
      </c>
      <c r="T9" s="19">
        <v>0.91</v>
      </c>
      <c r="U9" s="19">
        <v>0</v>
      </c>
    </row>
    <row r="10" spans="1:21" x14ac:dyDescent="0.25">
      <c r="A10" s="8">
        <v>2023</v>
      </c>
      <c r="B10" s="20">
        <v>1</v>
      </c>
      <c r="C10" s="20">
        <v>1</v>
      </c>
      <c r="D10" s="20">
        <v>1</v>
      </c>
      <c r="E10" s="20">
        <v>1</v>
      </c>
      <c r="F10" s="20">
        <v>1</v>
      </c>
      <c r="G10" s="20">
        <v>0.65</v>
      </c>
      <c r="H10" s="20">
        <v>0.54</v>
      </c>
      <c r="I10" s="20">
        <v>0</v>
      </c>
      <c r="J10" s="20">
        <v>1</v>
      </c>
      <c r="K10" s="20">
        <v>0.92</v>
      </c>
      <c r="L10" s="20">
        <v>0.9</v>
      </c>
      <c r="M10" s="20">
        <v>0.98</v>
      </c>
      <c r="N10" s="20">
        <v>1</v>
      </c>
      <c r="O10" s="20">
        <v>0.12</v>
      </c>
      <c r="P10" s="20">
        <v>1</v>
      </c>
      <c r="Q10" s="20">
        <v>0.46</v>
      </c>
      <c r="R10" s="20">
        <v>0.89</v>
      </c>
      <c r="S10" s="20">
        <v>0</v>
      </c>
      <c r="T10" s="20">
        <v>0.91</v>
      </c>
      <c r="U10" s="20">
        <v>0.01</v>
      </c>
    </row>
    <row r="11" spans="1:21" x14ac:dyDescent="0.25">
      <c r="A11" s="8">
        <v>2024</v>
      </c>
      <c r="B11" s="19">
        <v>1</v>
      </c>
      <c r="C11" s="19">
        <v>1</v>
      </c>
      <c r="D11" s="19">
        <v>1</v>
      </c>
      <c r="E11" s="19">
        <v>1</v>
      </c>
      <c r="F11" s="19">
        <v>1</v>
      </c>
      <c r="G11" s="19">
        <v>0.68</v>
      </c>
      <c r="H11" s="19">
        <v>0.53</v>
      </c>
      <c r="I11" s="19">
        <v>0</v>
      </c>
      <c r="J11" s="19">
        <v>1</v>
      </c>
      <c r="K11" s="19">
        <v>0.92</v>
      </c>
      <c r="L11" s="19">
        <v>0.9</v>
      </c>
      <c r="M11" s="19">
        <v>0.97</v>
      </c>
      <c r="N11" s="19">
        <v>1</v>
      </c>
      <c r="O11" s="19">
        <v>0.1</v>
      </c>
      <c r="P11" s="19">
        <v>1</v>
      </c>
      <c r="Q11" s="19">
        <v>0.46</v>
      </c>
      <c r="R11" s="19">
        <v>0.89</v>
      </c>
      <c r="S11" s="19">
        <v>0</v>
      </c>
      <c r="T11" s="19">
        <v>0</v>
      </c>
      <c r="U11" s="19">
        <v>0.22</v>
      </c>
    </row>
    <row r="12" spans="1:21" x14ac:dyDescent="0.25">
      <c r="A12" s="8">
        <v>2025</v>
      </c>
      <c r="B12" s="20">
        <v>1</v>
      </c>
      <c r="C12" s="20">
        <v>1</v>
      </c>
      <c r="D12" s="20">
        <v>1</v>
      </c>
      <c r="E12" s="20">
        <v>1</v>
      </c>
      <c r="F12" s="20">
        <v>1</v>
      </c>
      <c r="G12" s="20">
        <v>0.7</v>
      </c>
      <c r="H12" s="20">
        <v>0.64</v>
      </c>
      <c r="I12" s="20">
        <v>0</v>
      </c>
      <c r="J12" s="20">
        <v>1</v>
      </c>
      <c r="K12" s="20">
        <v>0.94</v>
      </c>
      <c r="L12" s="20">
        <v>0.88</v>
      </c>
      <c r="M12" s="20">
        <v>0.98</v>
      </c>
      <c r="N12" s="20">
        <v>1</v>
      </c>
      <c r="O12" s="20">
        <v>0.13</v>
      </c>
      <c r="P12" s="20">
        <v>1</v>
      </c>
      <c r="Q12" s="20">
        <v>0.46</v>
      </c>
      <c r="R12" s="20">
        <v>0.89</v>
      </c>
      <c r="S12" s="20">
        <v>0</v>
      </c>
      <c r="T12" s="20">
        <v>0</v>
      </c>
      <c r="U12" s="20">
        <v>0.25</v>
      </c>
    </row>
    <row r="13" spans="1:21" x14ac:dyDescent="0.25">
      <c r="A13" s="8">
        <v>2026</v>
      </c>
      <c r="B13" s="19">
        <v>1</v>
      </c>
      <c r="C13" s="19">
        <v>1</v>
      </c>
      <c r="D13" s="19">
        <v>1</v>
      </c>
      <c r="E13" s="19">
        <v>1</v>
      </c>
      <c r="F13" s="19">
        <v>1</v>
      </c>
      <c r="G13" s="19">
        <v>0.71</v>
      </c>
      <c r="H13" s="19">
        <v>0.65</v>
      </c>
      <c r="I13" s="19">
        <v>0</v>
      </c>
      <c r="J13" s="19">
        <v>1</v>
      </c>
      <c r="K13" s="19">
        <v>0.94</v>
      </c>
      <c r="L13" s="19">
        <v>0.9</v>
      </c>
      <c r="M13" s="19">
        <v>0.98</v>
      </c>
      <c r="N13" s="19">
        <v>1</v>
      </c>
      <c r="O13" s="19">
        <v>0.14000000000000001</v>
      </c>
      <c r="P13" s="19">
        <v>1</v>
      </c>
      <c r="Q13" s="19">
        <v>0.46</v>
      </c>
      <c r="R13" s="19">
        <v>0.89</v>
      </c>
      <c r="S13" s="19">
        <v>0</v>
      </c>
      <c r="T13" s="19">
        <v>0</v>
      </c>
      <c r="U13" s="19">
        <v>0.3</v>
      </c>
    </row>
    <row r="14" spans="1:21" x14ac:dyDescent="0.25">
      <c r="A14" s="8">
        <v>2027</v>
      </c>
      <c r="B14" s="20">
        <v>1</v>
      </c>
      <c r="C14" s="20">
        <v>1</v>
      </c>
      <c r="D14" s="20">
        <v>1</v>
      </c>
      <c r="E14" s="20">
        <v>1</v>
      </c>
      <c r="F14" s="20">
        <v>1</v>
      </c>
      <c r="G14" s="20">
        <v>0.64</v>
      </c>
      <c r="H14" s="20">
        <v>0.68</v>
      </c>
      <c r="I14" s="20">
        <v>0</v>
      </c>
      <c r="J14" s="20">
        <v>1</v>
      </c>
      <c r="K14" s="20">
        <v>0.94</v>
      </c>
      <c r="L14" s="20">
        <v>0.92</v>
      </c>
      <c r="M14" s="20">
        <v>0.99</v>
      </c>
      <c r="N14" s="20">
        <v>1</v>
      </c>
      <c r="O14" s="20">
        <v>0.28999999999999998</v>
      </c>
      <c r="P14" s="20">
        <v>1</v>
      </c>
      <c r="Q14" s="20">
        <v>0.46</v>
      </c>
      <c r="R14" s="20">
        <v>0.89</v>
      </c>
      <c r="S14" s="20">
        <v>0</v>
      </c>
      <c r="T14" s="20">
        <v>0</v>
      </c>
      <c r="U14" s="20">
        <v>0.23</v>
      </c>
    </row>
    <row r="15" spans="1:21" x14ac:dyDescent="0.25">
      <c r="A15" s="8">
        <v>2028</v>
      </c>
      <c r="B15" s="19">
        <v>1</v>
      </c>
      <c r="C15" s="19">
        <v>1</v>
      </c>
      <c r="D15" s="19">
        <v>1</v>
      </c>
      <c r="E15" s="19">
        <v>1</v>
      </c>
      <c r="F15" s="19">
        <v>1</v>
      </c>
      <c r="G15" s="19">
        <v>0.66</v>
      </c>
      <c r="H15" s="19">
        <v>0.7</v>
      </c>
      <c r="I15" s="19">
        <v>0</v>
      </c>
      <c r="J15" s="19">
        <v>1</v>
      </c>
      <c r="K15" s="19">
        <v>0.94</v>
      </c>
      <c r="L15" s="19">
        <v>0.92</v>
      </c>
      <c r="M15" s="19">
        <v>1</v>
      </c>
      <c r="N15" s="19">
        <v>1</v>
      </c>
      <c r="O15" s="19">
        <v>0.3</v>
      </c>
      <c r="P15" s="19">
        <v>1</v>
      </c>
      <c r="Q15" s="19">
        <v>0.46</v>
      </c>
      <c r="R15" s="19">
        <v>0.89</v>
      </c>
      <c r="S15" s="19">
        <v>0</v>
      </c>
      <c r="T15" s="19">
        <v>0</v>
      </c>
      <c r="U15" s="19">
        <v>0.16</v>
      </c>
    </row>
    <row r="16" spans="1:21" x14ac:dyDescent="0.25">
      <c r="A16" s="8">
        <v>2029</v>
      </c>
      <c r="B16" s="20">
        <v>1</v>
      </c>
      <c r="C16" s="20">
        <v>1</v>
      </c>
      <c r="D16" s="20">
        <v>1</v>
      </c>
      <c r="E16" s="20">
        <v>1</v>
      </c>
      <c r="F16" s="20">
        <v>1</v>
      </c>
      <c r="G16" s="20">
        <v>0.67</v>
      </c>
      <c r="H16" s="20">
        <v>0.73</v>
      </c>
      <c r="I16" s="20">
        <v>0</v>
      </c>
      <c r="J16" s="20">
        <v>1</v>
      </c>
      <c r="K16" s="20">
        <v>0.94</v>
      </c>
      <c r="L16" s="20">
        <v>0.93</v>
      </c>
      <c r="M16" s="20">
        <v>1</v>
      </c>
      <c r="N16" s="20">
        <v>1</v>
      </c>
      <c r="O16" s="20">
        <v>0.32</v>
      </c>
      <c r="P16" s="20">
        <v>1</v>
      </c>
      <c r="Q16" s="20">
        <v>0.46</v>
      </c>
      <c r="R16" s="20">
        <v>0.89</v>
      </c>
      <c r="S16" s="20">
        <v>0</v>
      </c>
      <c r="T16" s="20">
        <v>0</v>
      </c>
      <c r="U16" s="20">
        <v>0.2</v>
      </c>
    </row>
    <row r="17" spans="1:21" x14ac:dyDescent="0.25">
      <c r="A17" s="8">
        <v>2030</v>
      </c>
      <c r="B17" s="19">
        <v>1</v>
      </c>
      <c r="C17" s="19">
        <v>1</v>
      </c>
      <c r="D17" s="19">
        <v>1</v>
      </c>
      <c r="E17" s="19">
        <v>1</v>
      </c>
      <c r="F17" s="19">
        <v>1</v>
      </c>
      <c r="G17" s="19">
        <v>0.69</v>
      </c>
      <c r="H17" s="19">
        <v>0.61</v>
      </c>
      <c r="I17" s="19">
        <v>0</v>
      </c>
      <c r="J17" s="19">
        <v>1</v>
      </c>
      <c r="K17" s="19">
        <v>0.94</v>
      </c>
      <c r="L17" s="19">
        <v>0.95</v>
      </c>
      <c r="M17" s="19">
        <v>1</v>
      </c>
      <c r="N17" s="19">
        <v>1</v>
      </c>
      <c r="O17" s="19">
        <v>0.38</v>
      </c>
      <c r="P17" s="19">
        <v>1</v>
      </c>
      <c r="Q17" s="19">
        <v>0.46</v>
      </c>
      <c r="R17" s="19">
        <v>0.89</v>
      </c>
      <c r="S17" s="19">
        <v>0</v>
      </c>
      <c r="T17" s="19">
        <v>0</v>
      </c>
      <c r="U17" s="19">
        <v>0.28000000000000003</v>
      </c>
    </row>
    <row r="18" spans="1:21" x14ac:dyDescent="0.25">
      <c r="A18" s="8">
        <v>2031</v>
      </c>
      <c r="B18" s="20">
        <v>1</v>
      </c>
      <c r="C18" s="20">
        <v>1</v>
      </c>
      <c r="D18" s="20">
        <v>1</v>
      </c>
      <c r="E18" s="20">
        <v>1</v>
      </c>
      <c r="F18" s="20">
        <v>1</v>
      </c>
      <c r="G18" s="20">
        <v>0.71</v>
      </c>
      <c r="H18" s="20">
        <v>0.54</v>
      </c>
      <c r="I18" s="20">
        <v>0</v>
      </c>
      <c r="J18" s="20">
        <v>1</v>
      </c>
      <c r="K18" s="20">
        <v>0.94</v>
      </c>
      <c r="L18" s="20">
        <v>0.97</v>
      </c>
      <c r="M18" s="20">
        <v>1</v>
      </c>
      <c r="N18" s="20">
        <v>1</v>
      </c>
      <c r="O18" s="20">
        <v>0.39</v>
      </c>
      <c r="P18" s="20">
        <v>1</v>
      </c>
      <c r="Q18" s="20">
        <v>0.46</v>
      </c>
      <c r="R18" s="20">
        <v>0.89</v>
      </c>
      <c r="S18" s="20">
        <v>0</v>
      </c>
      <c r="T18" s="20">
        <v>0</v>
      </c>
      <c r="U18" s="20">
        <v>0.37</v>
      </c>
    </row>
    <row r="19" spans="1:21" x14ac:dyDescent="0.25">
      <c r="A19" s="8">
        <v>2032</v>
      </c>
      <c r="B19" s="19">
        <v>1</v>
      </c>
      <c r="C19" s="19">
        <v>1</v>
      </c>
      <c r="D19" s="19">
        <v>1</v>
      </c>
      <c r="E19" s="19">
        <v>1</v>
      </c>
      <c r="F19" s="19">
        <v>1</v>
      </c>
      <c r="G19" s="19">
        <v>0.73</v>
      </c>
      <c r="H19" s="19">
        <v>0.57999999999999996</v>
      </c>
      <c r="I19" s="19">
        <v>0</v>
      </c>
      <c r="J19" s="19">
        <v>1</v>
      </c>
      <c r="K19" s="19">
        <v>0.94</v>
      </c>
      <c r="L19" s="19">
        <v>0.98</v>
      </c>
      <c r="M19" s="19">
        <v>1</v>
      </c>
      <c r="N19" s="19">
        <v>1</v>
      </c>
      <c r="O19" s="19">
        <v>0.41</v>
      </c>
      <c r="P19" s="19">
        <v>1</v>
      </c>
      <c r="Q19" s="19">
        <v>0.46</v>
      </c>
      <c r="R19" s="19">
        <v>0.89</v>
      </c>
      <c r="S19" s="19">
        <v>0</v>
      </c>
      <c r="T19" s="19">
        <v>0.03</v>
      </c>
      <c r="U19" s="19">
        <v>0.51</v>
      </c>
    </row>
    <row r="20" spans="1:21" x14ac:dyDescent="0.25">
      <c r="A20" s="8">
        <v>2033</v>
      </c>
      <c r="B20" s="20">
        <v>1</v>
      </c>
      <c r="C20" s="20">
        <v>1</v>
      </c>
      <c r="D20" s="20">
        <v>1</v>
      </c>
      <c r="E20" s="20">
        <v>1</v>
      </c>
      <c r="F20" s="20">
        <v>1</v>
      </c>
      <c r="G20" s="20">
        <v>0.75</v>
      </c>
      <c r="H20" s="20">
        <v>0.65</v>
      </c>
      <c r="I20" s="20">
        <v>0</v>
      </c>
      <c r="J20" s="20">
        <v>1</v>
      </c>
      <c r="K20" s="20">
        <v>0.94</v>
      </c>
      <c r="L20" s="20">
        <v>0.99</v>
      </c>
      <c r="M20" s="20">
        <v>1</v>
      </c>
      <c r="N20" s="20">
        <v>1</v>
      </c>
      <c r="O20" s="20">
        <v>0.43</v>
      </c>
      <c r="P20" s="20">
        <v>1</v>
      </c>
      <c r="Q20" s="20">
        <v>0.46</v>
      </c>
      <c r="R20" s="20">
        <v>0.89</v>
      </c>
      <c r="S20" s="20">
        <v>0</v>
      </c>
      <c r="T20" s="20">
        <v>0.15</v>
      </c>
      <c r="U20" s="20">
        <v>0.64</v>
      </c>
    </row>
    <row r="21" spans="1:21" x14ac:dyDescent="0.25">
      <c r="A21" s="8">
        <v>2034</v>
      </c>
      <c r="B21" s="19">
        <v>1</v>
      </c>
      <c r="C21" s="19">
        <v>1</v>
      </c>
      <c r="D21" s="19">
        <v>1</v>
      </c>
      <c r="E21" s="19">
        <v>1</v>
      </c>
      <c r="F21" s="19">
        <v>1</v>
      </c>
      <c r="G21" s="19">
        <v>0.77</v>
      </c>
      <c r="H21" s="19">
        <v>0.7</v>
      </c>
      <c r="I21" s="19">
        <v>0</v>
      </c>
      <c r="J21" s="19">
        <v>1</v>
      </c>
      <c r="K21" s="19">
        <v>0.94</v>
      </c>
      <c r="L21" s="19">
        <v>0.99</v>
      </c>
      <c r="M21" s="19">
        <v>1</v>
      </c>
      <c r="N21" s="19">
        <v>1</v>
      </c>
      <c r="O21" s="19">
        <v>0.45</v>
      </c>
      <c r="P21" s="19">
        <v>1</v>
      </c>
      <c r="Q21" s="19">
        <v>0.46</v>
      </c>
      <c r="R21" s="19">
        <v>0.89</v>
      </c>
      <c r="S21" s="19">
        <v>0</v>
      </c>
      <c r="T21" s="19">
        <v>0</v>
      </c>
      <c r="U21" s="19">
        <v>0.71</v>
      </c>
    </row>
    <row r="22" spans="1:21" x14ac:dyDescent="0.25">
      <c r="A22" s="8">
        <v>2035</v>
      </c>
      <c r="B22" s="20">
        <v>1</v>
      </c>
      <c r="C22" s="20">
        <v>1</v>
      </c>
      <c r="D22" s="20">
        <v>1</v>
      </c>
      <c r="E22" s="20">
        <v>1</v>
      </c>
      <c r="F22" s="20">
        <v>1</v>
      </c>
      <c r="G22" s="20">
        <v>0.78</v>
      </c>
      <c r="H22" s="20">
        <v>0.74</v>
      </c>
      <c r="I22" s="20">
        <v>0</v>
      </c>
      <c r="J22" s="20">
        <v>1</v>
      </c>
      <c r="K22" s="20">
        <v>0.94</v>
      </c>
      <c r="L22" s="20">
        <v>0.99</v>
      </c>
      <c r="M22" s="20">
        <v>1</v>
      </c>
      <c r="N22" s="20">
        <v>1</v>
      </c>
      <c r="O22" s="20">
        <v>0.44</v>
      </c>
      <c r="P22" s="20">
        <v>1</v>
      </c>
      <c r="Q22" s="20">
        <v>0.45</v>
      </c>
      <c r="R22" s="20">
        <v>0.89</v>
      </c>
      <c r="S22" s="20">
        <v>0</v>
      </c>
      <c r="T22" s="20">
        <v>0</v>
      </c>
      <c r="U22" s="20">
        <v>0.78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22"/>
  <sheetViews>
    <sheetView workbookViewId="0">
      <selection activeCell="B2" sqref="B2:S22"/>
    </sheetView>
  </sheetViews>
  <sheetFormatPr defaultRowHeight="15" x14ac:dyDescent="0.25"/>
  <cols>
    <col min="1" max="1" width="6.7109375" customWidth="1"/>
    <col min="2" max="2" width="13.5703125" customWidth="1"/>
    <col min="3" max="3" width="7.5703125" customWidth="1"/>
    <col min="4" max="4" width="5.140625" customWidth="1"/>
    <col min="5" max="5" width="9" customWidth="1"/>
    <col min="6" max="6" width="9.28515625" customWidth="1"/>
    <col min="7" max="7" width="8.85546875" customWidth="1"/>
    <col min="8" max="8" width="10.140625" customWidth="1"/>
    <col min="9" max="9" width="10.7109375" customWidth="1"/>
    <col min="10" max="10" width="7.28515625" customWidth="1"/>
    <col min="11" max="11" width="6.7109375" customWidth="1"/>
    <col min="12" max="12" width="6.85546875" customWidth="1"/>
    <col min="13" max="13" width="8.85546875" customWidth="1"/>
    <col min="14" max="14" width="10.140625" customWidth="1"/>
    <col min="15" max="15" width="8.42578125" customWidth="1"/>
    <col min="16" max="16" width="14.140625" customWidth="1"/>
    <col min="17" max="17" width="13.7109375" customWidth="1"/>
    <col min="18" max="18" width="12.28515625" customWidth="1"/>
    <col min="19" max="19" width="12" customWidth="1"/>
    <col min="20" max="20" width="15.140625" customWidth="1"/>
    <col min="21" max="21" width="7.7109375" customWidth="1"/>
  </cols>
  <sheetData>
    <row r="1" spans="1:19" x14ac:dyDescent="0.25">
      <c r="A1" s="12" t="s">
        <v>134</v>
      </c>
      <c r="G1" s="22"/>
      <c r="H1" s="22"/>
      <c r="I1" s="22"/>
      <c r="J1" s="22"/>
      <c r="K1" s="22"/>
      <c r="L1" s="22"/>
      <c r="M1" s="22"/>
      <c r="N1" s="22"/>
      <c r="O1" s="22"/>
    </row>
    <row r="2" spans="1:19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70</v>
      </c>
      <c r="J2" s="21" t="s">
        <v>71</v>
      </c>
      <c r="K2" s="21" t="s">
        <v>72</v>
      </c>
      <c r="L2" s="21" t="s">
        <v>73</v>
      </c>
      <c r="M2" s="21" t="s">
        <v>74</v>
      </c>
      <c r="N2" s="21" t="s">
        <v>75</v>
      </c>
      <c r="O2" s="21" t="s">
        <v>76</v>
      </c>
      <c r="P2" s="21" t="s">
        <v>77</v>
      </c>
      <c r="Q2" s="21" t="s">
        <v>78</v>
      </c>
      <c r="R2" s="21" t="s">
        <v>3</v>
      </c>
      <c r="S2" s="21" t="s">
        <v>5</v>
      </c>
    </row>
    <row r="3" spans="1:19" x14ac:dyDescent="0.25">
      <c r="A3" s="8">
        <v>2016</v>
      </c>
      <c r="B3" s="9">
        <v>555</v>
      </c>
      <c r="C3" s="9">
        <v>67</v>
      </c>
      <c r="D3" s="9">
        <v>220</v>
      </c>
      <c r="E3" s="9">
        <v>790</v>
      </c>
      <c r="F3" s="9">
        <v>722</v>
      </c>
      <c r="G3" s="9">
        <v>1250</v>
      </c>
      <c r="H3" s="9">
        <v>90</v>
      </c>
      <c r="I3" s="9">
        <v>450</v>
      </c>
      <c r="J3" s="9">
        <v>320</v>
      </c>
      <c r="K3" s="9">
        <v>138</v>
      </c>
      <c r="L3" s="9">
        <v>375</v>
      </c>
      <c r="M3" s="9">
        <v>68</v>
      </c>
      <c r="N3" s="9">
        <v>836</v>
      </c>
      <c r="O3" s="9">
        <v>450</v>
      </c>
      <c r="P3" s="9">
        <v>440</v>
      </c>
      <c r="Q3" s="9">
        <v>203</v>
      </c>
      <c r="R3" s="9">
        <v>15</v>
      </c>
      <c r="S3" s="9">
        <v>42</v>
      </c>
    </row>
    <row r="4" spans="1:19" x14ac:dyDescent="0.25">
      <c r="A4" s="8">
        <v>2017</v>
      </c>
      <c r="B4" s="10">
        <v>555</v>
      </c>
      <c r="C4" s="10">
        <v>67</v>
      </c>
      <c r="D4" s="10">
        <v>220</v>
      </c>
      <c r="E4" s="10">
        <v>790</v>
      </c>
      <c r="F4" s="10">
        <v>862</v>
      </c>
      <c r="G4" s="10">
        <v>1250</v>
      </c>
      <c r="H4" s="10">
        <v>90</v>
      </c>
      <c r="I4" s="10">
        <v>450</v>
      </c>
      <c r="J4" s="10">
        <v>320</v>
      </c>
      <c r="K4" s="10">
        <v>138</v>
      </c>
      <c r="L4" s="10">
        <v>375</v>
      </c>
      <c r="M4" s="10">
        <v>68</v>
      </c>
      <c r="N4" s="10">
        <v>836</v>
      </c>
      <c r="O4" s="10">
        <v>450</v>
      </c>
      <c r="P4" s="10">
        <v>440</v>
      </c>
      <c r="Q4" s="10">
        <v>203</v>
      </c>
      <c r="R4" s="10">
        <v>15</v>
      </c>
      <c r="S4" s="10">
        <v>42</v>
      </c>
    </row>
    <row r="5" spans="1:19" x14ac:dyDescent="0.25">
      <c r="A5" s="8">
        <v>2018</v>
      </c>
      <c r="B5" s="9">
        <v>555</v>
      </c>
      <c r="C5" s="9">
        <v>67</v>
      </c>
      <c r="D5" s="9">
        <v>220</v>
      </c>
      <c r="E5" s="9">
        <v>790</v>
      </c>
      <c r="F5" s="9">
        <v>862</v>
      </c>
      <c r="G5" s="9">
        <v>1250</v>
      </c>
      <c r="H5" s="9">
        <v>90</v>
      </c>
      <c r="I5" s="9">
        <v>450</v>
      </c>
      <c r="J5" s="9">
        <v>320</v>
      </c>
      <c r="K5" s="9">
        <v>138</v>
      </c>
      <c r="L5" s="9">
        <v>375</v>
      </c>
      <c r="M5" s="9">
        <v>68</v>
      </c>
      <c r="N5" s="9">
        <v>836</v>
      </c>
      <c r="O5" s="9">
        <v>450</v>
      </c>
      <c r="P5" s="9">
        <v>440</v>
      </c>
      <c r="Q5" s="9">
        <v>203</v>
      </c>
      <c r="R5" s="9">
        <v>15</v>
      </c>
      <c r="S5" s="9">
        <v>42</v>
      </c>
    </row>
    <row r="6" spans="1:19" x14ac:dyDescent="0.25">
      <c r="A6" s="8">
        <v>2019</v>
      </c>
      <c r="B6" s="10">
        <v>555</v>
      </c>
      <c r="C6" s="10">
        <v>67</v>
      </c>
      <c r="D6" s="10">
        <v>220</v>
      </c>
      <c r="E6" s="10">
        <v>790</v>
      </c>
      <c r="F6" s="10">
        <v>862</v>
      </c>
      <c r="G6" s="10">
        <v>1250</v>
      </c>
      <c r="H6" s="10">
        <v>90</v>
      </c>
      <c r="I6" s="10">
        <v>450</v>
      </c>
      <c r="J6" s="10">
        <v>320</v>
      </c>
      <c r="K6" s="10">
        <v>138</v>
      </c>
      <c r="L6" s="10">
        <v>375</v>
      </c>
      <c r="M6" s="10">
        <v>68</v>
      </c>
      <c r="N6" s="10">
        <v>836</v>
      </c>
      <c r="O6" s="10">
        <v>450</v>
      </c>
      <c r="P6" s="10">
        <v>440</v>
      </c>
      <c r="Q6" s="10">
        <v>203</v>
      </c>
      <c r="R6" s="10">
        <v>15</v>
      </c>
      <c r="S6" s="10">
        <v>42</v>
      </c>
    </row>
    <row r="7" spans="1:19" x14ac:dyDescent="0.25">
      <c r="A7" s="8">
        <v>2020</v>
      </c>
      <c r="B7" s="9">
        <v>555</v>
      </c>
      <c r="C7" s="9">
        <v>67</v>
      </c>
      <c r="D7" s="9">
        <v>220</v>
      </c>
      <c r="E7" s="9">
        <v>840</v>
      </c>
      <c r="F7" s="9">
        <v>862</v>
      </c>
      <c r="G7" s="9">
        <v>1250</v>
      </c>
      <c r="H7" s="9">
        <v>90</v>
      </c>
      <c r="I7" s="9">
        <v>450</v>
      </c>
      <c r="J7" s="9">
        <v>320</v>
      </c>
      <c r="K7" s="9">
        <v>138</v>
      </c>
      <c r="L7" s="9">
        <v>375</v>
      </c>
      <c r="M7" s="9">
        <v>68</v>
      </c>
      <c r="N7" s="9">
        <v>836</v>
      </c>
      <c r="O7" s="9">
        <v>450</v>
      </c>
      <c r="P7" s="9">
        <v>440</v>
      </c>
      <c r="Q7" s="9">
        <v>180</v>
      </c>
      <c r="R7" s="9">
        <v>15</v>
      </c>
      <c r="S7" s="9">
        <v>42</v>
      </c>
    </row>
    <row r="8" spans="1:19" x14ac:dyDescent="0.25">
      <c r="A8" s="8">
        <v>2021</v>
      </c>
      <c r="B8" s="10">
        <v>555</v>
      </c>
      <c r="C8" s="10">
        <v>67</v>
      </c>
      <c r="D8" s="10">
        <v>220</v>
      </c>
      <c r="E8" s="10">
        <v>840</v>
      </c>
      <c r="F8" s="10">
        <v>862</v>
      </c>
      <c r="G8" s="10">
        <v>1250</v>
      </c>
      <c r="H8" s="10">
        <v>90</v>
      </c>
      <c r="I8" s="10">
        <v>450</v>
      </c>
      <c r="J8" s="10">
        <v>320</v>
      </c>
      <c r="K8" s="10">
        <v>138</v>
      </c>
      <c r="L8" s="10">
        <v>375</v>
      </c>
      <c r="M8" s="10">
        <v>68</v>
      </c>
      <c r="N8" s="10">
        <v>836</v>
      </c>
      <c r="O8" s="10">
        <v>450</v>
      </c>
      <c r="P8" s="10">
        <v>440</v>
      </c>
      <c r="Q8" s="10">
        <v>203</v>
      </c>
      <c r="R8" s="10">
        <v>15</v>
      </c>
      <c r="S8" s="10">
        <v>42</v>
      </c>
    </row>
    <row r="9" spans="1:19" x14ac:dyDescent="0.25">
      <c r="A9" s="8">
        <v>2022</v>
      </c>
      <c r="B9" s="9">
        <v>555</v>
      </c>
      <c r="C9" s="9">
        <v>67</v>
      </c>
      <c r="D9" s="9">
        <v>220</v>
      </c>
      <c r="E9" s="9">
        <v>840</v>
      </c>
      <c r="F9" s="9">
        <v>862</v>
      </c>
      <c r="G9" s="9">
        <v>1250</v>
      </c>
      <c r="H9" s="9">
        <v>90</v>
      </c>
      <c r="I9" s="9">
        <v>450</v>
      </c>
      <c r="J9" s="9">
        <v>320</v>
      </c>
      <c r="K9" s="9">
        <v>138</v>
      </c>
      <c r="L9" s="9">
        <v>375</v>
      </c>
      <c r="M9" s="9">
        <v>68</v>
      </c>
      <c r="N9" s="9">
        <v>836</v>
      </c>
      <c r="O9" s="9">
        <v>450</v>
      </c>
      <c r="P9" s="9">
        <v>440</v>
      </c>
      <c r="Q9" s="9">
        <v>203</v>
      </c>
      <c r="R9" s="9">
        <v>15</v>
      </c>
      <c r="S9" s="9">
        <v>42</v>
      </c>
    </row>
    <row r="10" spans="1:19" x14ac:dyDescent="0.25">
      <c r="A10" s="8">
        <v>2023</v>
      </c>
      <c r="B10" s="10">
        <v>555</v>
      </c>
      <c r="C10" s="10">
        <v>67</v>
      </c>
      <c r="D10" s="10">
        <v>220</v>
      </c>
      <c r="E10" s="10">
        <v>840</v>
      </c>
      <c r="F10" s="10">
        <v>862</v>
      </c>
      <c r="G10" s="10">
        <v>1250</v>
      </c>
      <c r="H10" s="10">
        <v>90</v>
      </c>
      <c r="I10" s="10">
        <v>450</v>
      </c>
      <c r="J10" s="10">
        <v>320</v>
      </c>
      <c r="K10" s="10">
        <v>138</v>
      </c>
      <c r="L10" s="10">
        <v>375</v>
      </c>
      <c r="M10" s="10">
        <v>68</v>
      </c>
      <c r="N10" s="10">
        <v>836</v>
      </c>
      <c r="O10" s="10">
        <v>450</v>
      </c>
      <c r="P10" s="10">
        <v>440</v>
      </c>
      <c r="Q10" s="10">
        <v>203</v>
      </c>
      <c r="R10" s="10">
        <v>15</v>
      </c>
      <c r="S10" s="10">
        <v>42</v>
      </c>
    </row>
    <row r="11" spans="1:19" x14ac:dyDescent="0.25">
      <c r="A11" s="8">
        <v>2024</v>
      </c>
      <c r="B11" s="9">
        <v>555</v>
      </c>
      <c r="C11" s="9">
        <v>67</v>
      </c>
      <c r="D11" s="9">
        <v>220</v>
      </c>
      <c r="E11" s="9">
        <v>840</v>
      </c>
      <c r="F11" s="9">
        <v>862</v>
      </c>
      <c r="G11" s="9">
        <v>1250</v>
      </c>
      <c r="H11" s="9">
        <v>90</v>
      </c>
      <c r="I11" s="9">
        <v>450</v>
      </c>
      <c r="J11" s="9">
        <v>320</v>
      </c>
      <c r="K11" s="9">
        <v>138</v>
      </c>
      <c r="L11" s="9">
        <v>375</v>
      </c>
      <c r="M11" s="9">
        <v>68</v>
      </c>
      <c r="N11" s="9">
        <v>836</v>
      </c>
      <c r="O11" s="9">
        <v>450</v>
      </c>
      <c r="P11" s="9">
        <v>440</v>
      </c>
      <c r="Q11" s="9">
        <v>203</v>
      </c>
      <c r="R11" s="9">
        <v>15</v>
      </c>
      <c r="S11" s="9">
        <v>42</v>
      </c>
    </row>
    <row r="12" spans="1:19" x14ac:dyDescent="0.25">
      <c r="A12" s="8">
        <v>2025</v>
      </c>
      <c r="B12" s="10">
        <v>555</v>
      </c>
      <c r="C12" s="10">
        <v>67</v>
      </c>
      <c r="D12" s="10">
        <v>220</v>
      </c>
      <c r="E12" s="10">
        <v>840</v>
      </c>
      <c r="F12" s="10">
        <v>862</v>
      </c>
      <c r="G12" s="10">
        <v>1250</v>
      </c>
      <c r="H12" s="10">
        <v>90</v>
      </c>
      <c r="I12" s="10">
        <v>450</v>
      </c>
      <c r="J12" s="10">
        <v>320</v>
      </c>
      <c r="K12" s="10">
        <v>138</v>
      </c>
      <c r="L12" s="10">
        <v>375</v>
      </c>
      <c r="M12" s="10">
        <v>68</v>
      </c>
      <c r="N12" s="10">
        <v>836</v>
      </c>
      <c r="O12" s="10">
        <v>450</v>
      </c>
      <c r="P12" s="10">
        <v>440</v>
      </c>
      <c r="Q12" s="10">
        <v>203</v>
      </c>
      <c r="R12" s="10">
        <v>15</v>
      </c>
      <c r="S12" s="10">
        <v>42</v>
      </c>
    </row>
    <row r="13" spans="1:19" x14ac:dyDescent="0.25">
      <c r="A13" s="8">
        <v>2026</v>
      </c>
      <c r="B13" s="9">
        <v>555</v>
      </c>
      <c r="C13" s="9">
        <v>67</v>
      </c>
      <c r="D13" s="9">
        <v>220</v>
      </c>
      <c r="E13" s="9">
        <v>840</v>
      </c>
      <c r="F13" s="9">
        <v>862</v>
      </c>
      <c r="G13" s="9">
        <v>1250</v>
      </c>
      <c r="H13" s="9">
        <v>90</v>
      </c>
      <c r="I13" s="9">
        <v>450</v>
      </c>
      <c r="J13" s="9">
        <v>320</v>
      </c>
      <c r="K13" s="9">
        <v>138</v>
      </c>
      <c r="L13" s="9">
        <v>375</v>
      </c>
      <c r="M13" s="9">
        <v>68</v>
      </c>
      <c r="N13" s="9">
        <v>836</v>
      </c>
      <c r="O13" s="9">
        <v>450</v>
      </c>
      <c r="P13" s="9">
        <v>440</v>
      </c>
      <c r="Q13" s="9">
        <v>203</v>
      </c>
      <c r="R13" s="9">
        <v>15</v>
      </c>
      <c r="S13" s="9">
        <v>42</v>
      </c>
    </row>
    <row r="14" spans="1:19" x14ac:dyDescent="0.25">
      <c r="A14" s="8">
        <v>2027</v>
      </c>
      <c r="B14" s="10">
        <v>555</v>
      </c>
      <c r="C14" s="10">
        <v>67</v>
      </c>
      <c r="D14" s="10">
        <v>220</v>
      </c>
      <c r="E14" s="10">
        <v>840</v>
      </c>
      <c r="F14" s="10">
        <v>862</v>
      </c>
      <c r="G14" s="10">
        <v>1250</v>
      </c>
      <c r="H14" s="10">
        <v>90</v>
      </c>
      <c r="I14" s="10">
        <v>450</v>
      </c>
      <c r="J14" s="10">
        <v>320</v>
      </c>
      <c r="K14" s="10">
        <v>138</v>
      </c>
      <c r="L14" s="10">
        <v>375</v>
      </c>
      <c r="M14" s="10">
        <v>68</v>
      </c>
      <c r="N14" s="10">
        <v>836</v>
      </c>
      <c r="O14" s="10">
        <v>450</v>
      </c>
      <c r="P14" s="10">
        <v>440</v>
      </c>
      <c r="Q14" s="10">
        <v>203</v>
      </c>
      <c r="R14" s="10">
        <v>15</v>
      </c>
      <c r="S14" s="10">
        <v>42</v>
      </c>
    </row>
    <row r="15" spans="1:19" x14ac:dyDescent="0.25">
      <c r="A15" s="8">
        <v>2028</v>
      </c>
      <c r="B15" s="9">
        <v>555</v>
      </c>
      <c r="C15" s="9">
        <v>67</v>
      </c>
      <c r="D15" s="9">
        <v>220</v>
      </c>
      <c r="E15" s="9">
        <v>840</v>
      </c>
      <c r="F15" s="9">
        <v>862</v>
      </c>
      <c r="G15" s="9">
        <v>1250</v>
      </c>
      <c r="H15" s="9">
        <v>90</v>
      </c>
      <c r="I15" s="9">
        <v>450</v>
      </c>
      <c r="J15" s="9">
        <v>320</v>
      </c>
      <c r="K15" s="9">
        <v>138</v>
      </c>
      <c r="L15" s="9">
        <v>375</v>
      </c>
      <c r="M15" s="9">
        <v>68</v>
      </c>
      <c r="N15" s="9">
        <v>836</v>
      </c>
      <c r="O15" s="9">
        <v>450</v>
      </c>
      <c r="P15" s="9">
        <v>440</v>
      </c>
      <c r="Q15" s="9">
        <v>203</v>
      </c>
      <c r="R15" s="9">
        <v>15</v>
      </c>
      <c r="S15" s="9">
        <v>42</v>
      </c>
    </row>
    <row r="16" spans="1:19" x14ac:dyDescent="0.25">
      <c r="A16" s="8">
        <v>2029</v>
      </c>
      <c r="B16" s="10">
        <v>555</v>
      </c>
      <c r="C16" s="10">
        <v>67</v>
      </c>
      <c r="D16" s="10">
        <v>220</v>
      </c>
      <c r="E16" s="10">
        <v>840</v>
      </c>
      <c r="F16" s="10">
        <v>862</v>
      </c>
      <c r="G16" s="10">
        <v>1250</v>
      </c>
      <c r="H16" s="10">
        <v>90</v>
      </c>
      <c r="I16" s="10">
        <v>450</v>
      </c>
      <c r="J16" s="10">
        <v>320</v>
      </c>
      <c r="K16" s="10">
        <v>138</v>
      </c>
      <c r="L16" s="10">
        <v>375</v>
      </c>
      <c r="M16" s="10">
        <v>68</v>
      </c>
      <c r="N16" s="10">
        <v>836</v>
      </c>
      <c r="O16" s="10">
        <v>450</v>
      </c>
      <c r="P16" s="10">
        <v>440</v>
      </c>
      <c r="Q16" s="10">
        <v>203</v>
      </c>
      <c r="R16" s="10">
        <v>15</v>
      </c>
      <c r="S16" s="10">
        <v>42</v>
      </c>
    </row>
    <row r="17" spans="1:19" x14ac:dyDescent="0.25">
      <c r="A17" s="8">
        <v>2030</v>
      </c>
      <c r="B17" s="9">
        <v>555</v>
      </c>
      <c r="C17" s="9">
        <v>67</v>
      </c>
      <c r="D17" s="9">
        <v>220</v>
      </c>
      <c r="E17" s="9">
        <v>840</v>
      </c>
      <c r="F17" s="9">
        <v>862</v>
      </c>
      <c r="G17" s="9">
        <v>1250</v>
      </c>
      <c r="H17" s="9">
        <v>90</v>
      </c>
      <c r="I17" s="9">
        <v>450</v>
      </c>
      <c r="J17" s="9">
        <v>320</v>
      </c>
      <c r="K17" s="9">
        <v>138</v>
      </c>
      <c r="L17" s="9">
        <v>375</v>
      </c>
      <c r="M17" s="9">
        <v>68</v>
      </c>
      <c r="N17" s="9">
        <v>836</v>
      </c>
      <c r="O17" s="9">
        <v>450</v>
      </c>
      <c r="P17" s="9">
        <v>440</v>
      </c>
      <c r="Q17" s="9">
        <v>203</v>
      </c>
      <c r="R17" s="9">
        <v>15</v>
      </c>
      <c r="S17" s="9">
        <v>42</v>
      </c>
    </row>
    <row r="18" spans="1:19" x14ac:dyDescent="0.25">
      <c r="A18" s="8">
        <v>2031</v>
      </c>
      <c r="B18" s="10">
        <v>555</v>
      </c>
      <c r="C18" s="10">
        <v>67</v>
      </c>
      <c r="D18" s="10">
        <v>220</v>
      </c>
      <c r="E18" s="10">
        <v>840</v>
      </c>
      <c r="F18" s="10">
        <v>862</v>
      </c>
      <c r="G18" s="10">
        <v>1250</v>
      </c>
      <c r="H18" s="10">
        <v>90</v>
      </c>
      <c r="I18" s="10">
        <v>450</v>
      </c>
      <c r="J18" s="10">
        <v>320</v>
      </c>
      <c r="K18" s="10">
        <v>138</v>
      </c>
      <c r="L18" s="10">
        <v>375</v>
      </c>
      <c r="M18" s="10">
        <v>68</v>
      </c>
      <c r="N18" s="10">
        <v>836</v>
      </c>
      <c r="O18" s="10">
        <v>450</v>
      </c>
      <c r="P18" s="10">
        <v>440</v>
      </c>
      <c r="Q18" s="10">
        <v>203</v>
      </c>
      <c r="R18" s="10">
        <v>15</v>
      </c>
      <c r="S18" s="10">
        <v>42</v>
      </c>
    </row>
    <row r="19" spans="1:19" x14ac:dyDescent="0.25">
      <c r="A19" s="8">
        <v>2032</v>
      </c>
      <c r="B19" s="9">
        <v>555</v>
      </c>
      <c r="C19" s="9">
        <v>67</v>
      </c>
      <c r="D19" s="9">
        <v>220</v>
      </c>
      <c r="E19" s="9">
        <v>840</v>
      </c>
      <c r="F19" s="9">
        <v>862</v>
      </c>
      <c r="G19" s="9">
        <v>1250</v>
      </c>
      <c r="H19" s="9">
        <v>90</v>
      </c>
      <c r="I19" s="9">
        <v>450</v>
      </c>
      <c r="J19" s="9">
        <v>320</v>
      </c>
      <c r="K19" s="9">
        <v>138</v>
      </c>
      <c r="L19" s="9">
        <v>375</v>
      </c>
      <c r="M19" s="9">
        <v>68</v>
      </c>
      <c r="N19" s="9">
        <v>836</v>
      </c>
      <c r="O19" s="9">
        <v>450</v>
      </c>
      <c r="P19" s="9">
        <v>440</v>
      </c>
      <c r="Q19" s="9">
        <v>203</v>
      </c>
      <c r="R19" s="9">
        <v>15</v>
      </c>
      <c r="S19" s="9">
        <v>42</v>
      </c>
    </row>
    <row r="20" spans="1:19" x14ac:dyDescent="0.25">
      <c r="A20" s="8">
        <v>2033</v>
      </c>
      <c r="B20" s="10">
        <v>555</v>
      </c>
      <c r="C20" s="10">
        <v>67</v>
      </c>
      <c r="D20" s="10">
        <v>220</v>
      </c>
      <c r="E20" s="10">
        <v>840</v>
      </c>
      <c r="F20" s="10">
        <v>862</v>
      </c>
      <c r="G20" s="10">
        <v>1250</v>
      </c>
      <c r="H20" s="10">
        <v>90</v>
      </c>
      <c r="I20" s="10">
        <v>450</v>
      </c>
      <c r="J20" s="10">
        <v>320</v>
      </c>
      <c r="K20" s="10">
        <v>138</v>
      </c>
      <c r="L20" s="10">
        <v>375</v>
      </c>
      <c r="M20" s="10">
        <v>68</v>
      </c>
      <c r="N20" s="10">
        <v>836</v>
      </c>
      <c r="O20" s="10">
        <v>450</v>
      </c>
      <c r="P20" s="10">
        <v>440</v>
      </c>
      <c r="Q20" s="10">
        <v>203</v>
      </c>
      <c r="R20" s="10">
        <v>15</v>
      </c>
      <c r="S20" s="10">
        <v>42</v>
      </c>
    </row>
    <row r="21" spans="1:19" x14ac:dyDescent="0.25">
      <c r="A21" s="8">
        <v>2034</v>
      </c>
      <c r="B21" s="9">
        <v>555</v>
      </c>
      <c r="C21" s="9">
        <v>67</v>
      </c>
      <c r="D21" s="9">
        <v>220</v>
      </c>
      <c r="E21" s="9">
        <v>840</v>
      </c>
      <c r="F21" s="9">
        <v>862</v>
      </c>
      <c r="G21" s="9">
        <v>1250</v>
      </c>
      <c r="H21" s="9">
        <v>90</v>
      </c>
      <c r="I21" s="9">
        <v>450</v>
      </c>
      <c r="J21" s="9">
        <v>320</v>
      </c>
      <c r="K21" s="9">
        <v>138</v>
      </c>
      <c r="L21" s="9">
        <v>375</v>
      </c>
      <c r="M21" s="9">
        <v>68</v>
      </c>
      <c r="N21" s="9">
        <v>836</v>
      </c>
      <c r="O21" s="9">
        <v>450</v>
      </c>
      <c r="P21" s="9">
        <v>440</v>
      </c>
      <c r="Q21" s="9">
        <v>203</v>
      </c>
      <c r="R21" s="9">
        <v>15</v>
      </c>
      <c r="S21" s="9">
        <v>42</v>
      </c>
    </row>
    <row r="22" spans="1:19" x14ac:dyDescent="0.25">
      <c r="A22" s="8">
        <v>2035</v>
      </c>
      <c r="B22" s="10">
        <v>555</v>
      </c>
      <c r="C22" s="10">
        <v>67</v>
      </c>
      <c r="D22" s="10">
        <v>220</v>
      </c>
      <c r="E22" s="10">
        <v>840</v>
      </c>
      <c r="F22" s="10">
        <v>862</v>
      </c>
      <c r="G22" s="10">
        <v>1250</v>
      </c>
      <c r="H22" s="10">
        <v>90</v>
      </c>
      <c r="I22" s="10">
        <v>450</v>
      </c>
      <c r="J22" s="10">
        <v>320</v>
      </c>
      <c r="K22" s="10">
        <v>138</v>
      </c>
      <c r="L22" s="10">
        <v>375</v>
      </c>
      <c r="M22" s="10">
        <v>68</v>
      </c>
      <c r="N22" s="10">
        <v>836</v>
      </c>
      <c r="O22" s="10">
        <v>450</v>
      </c>
      <c r="P22" s="10">
        <v>440</v>
      </c>
      <c r="Q22" s="10">
        <v>203</v>
      </c>
      <c r="R22" s="10">
        <v>15</v>
      </c>
      <c r="S22" s="10">
        <v>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"/>
  <sheetViews>
    <sheetView workbookViewId="0">
      <selection activeCell="Q32" sqref="Q32"/>
    </sheetView>
  </sheetViews>
  <sheetFormatPr defaultRowHeight="15" x14ac:dyDescent="0.25"/>
  <cols>
    <col min="1" max="1" width="11" customWidth="1"/>
    <col min="2" max="2" width="9.140625" customWidth="1"/>
    <col min="3" max="3" width="8" customWidth="1"/>
    <col min="4" max="4" width="7.5703125" customWidth="1"/>
    <col min="5" max="5" width="7" customWidth="1"/>
    <col min="6" max="6" width="9" customWidth="1"/>
    <col min="7" max="7" width="9.42578125" customWidth="1"/>
    <col min="8" max="8" width="9.28515625" customWidth="1"/>
    <col min="9" max="9" width="8" customWidth="1"/>
    <col min="10" max="11" width="10.140625" customWidth="1"/>
    <col min="12" max="12" width="7" customWidth="1"/>
    <col min="13" max="13" width="11.42578125" customWidth="1"/>
    <col min="14" max="14" width="7" customWidth="1"/>
    <col min="15" max="15" width="10.7109375" customWidth="1"/>
    <col min="16" max="16" width="10.140625" customWidth="1"/>
    <col min="17" max="17" width="9.7109375" customWidth="1"/>
    <col min="18" max="18" width="7.42578125" customWidth="1"/>
    <col min="19" max="19" width="14.140625" customWidth="1"/>
    <col min="20" max="20" width="8.140625" customWidth="1"/>
    <col min="21" max="21" width="7.7109375" customWidth="1"/>
    <col min="22" max="22" width="9.85546875" customWidth="1"/>
    <col min="23" max="23" width="10.7109375" customWidth="1"/>
    <col min="24" max="24" width="7.42578125" customWidth="1"/>
    <col min="27" max="27" width="9.5703125" customWidth="1"/>
  </cols>
  <sheetData>
    <row r="1" spans="1:28" x14ac:dyDescent="0.25">
      <c r="A1" s="12" t="s">
        <v>136</v>
      </c>
    </row>
    <row r="2" spans="1:28" x14ac:dyDescent="0.25">
      <c r="A2" s="21" t="s">
        <v>7</v>
      </c>
      <c r="B2" s="21" t="s">
        <v>0</v>
      </c>
      <c r="C2" s="21" t="s">
        <v>79</v>
      </c>
      <c r="D2" s="21" t="s">
        <v>4</v>
      </c>
      <c r="E2" s="21" t="s">
        <v>65</v>
      </c>
      <c r="F2" s="21" t="s">
        <v>80</v>
      </c>
      <c r="G2" s="21" t="s">
        <v>81</v>
      </c>
      <c r="H2" s="21" t="s">
        <v>6</v>
      </c>
      <c r="I2" s="21" t="s">
        <v>82</v>
      </c>
      <c r="J2" s="21" t="s">
        <v>68</v>
      </c>
      <c r="K2" s="21" t="s">
        <v>1</v>
      </c>
      <c r="L2" s="21" t="s">
        <v>83</v>
      </c>
      <c r="M2" s="21" t="s">
        <v>84</v>
      </c>
      <c r="N2" s="21" t="s">
        <v>72</v>
      </c>
      <c r="O2" s="21" t="s">
        <v>85</v>
      </c>
      <c r="P2" s="21" t="s">
        <v>74</v>
      </c>
      <c r="Q2" s="21" t="s">
        <v>2</v>
      </c>
      <c r="R2" s="21" t="s">
        <v>86</v>
      </c>
      <c r="S2" s="21" t="s">
        <v>75</v>
      </c>
      <c r="T2" s="21" t="s">
        <v>87</v>
      </c>
      <c r="U2" s="21" t="s">
        <v>3</v>
      </c>
      <c r="V2" s="21" t="s">
        <v>88</v>
      </c>
      <c r="W2" s="21" t="s">
        <v>89</v>
      </c>
      <c r="X2" s="21" t="s">
        <v>90</v>
      </c>
      <c r="Y2" s="21" t="s">
        <v>91</v>
      </c>
    </row>
    <row r="3" spans="1:28" x14ac:dyDescent="0.25">
      <c r="A3" s="8">
        <v>2016</v>
      </c>
      <c r="B3" s="24">
        <v>71.127880919999996</v>
      </c>
      <c r="C3" s="24">
        <v>388.69034013999999</v>
      </c>
      <c r="D3" s="24">
        <v>3.5686330000000002E-2</v>
      </c>
      <c r="E3" s="24">
        <v>15.577999999999999</v>
      </c>
      <c r="F3" s="24">
        <v>36.933</v>
      </c>
      <c r="G3" s="24">
        <v>8.5980000000000008</v>
      </c>
      <c r="H3" s="24">
        <v>28.03485375</v>
      </c>
      <c r="I3" s="24">
        <v>305.17846538999999</v>
      </c>
      <c r="J3" s="24">
        <v>0.61466290000000001</v>
      </c>
      <c r="K3" s="24">
        <v>50.690939999999998</v>
      </c>
      <c r="L3" s="24">
        <v>13.94138031</v>
      </c>
      <c r="M3" s="24">
        <v>19.47841038</v>
      </c>
      <c r="N3" s="24">
        <v>35.17204864</v>
      </c>
      <c r="O3" s="24">
        <v>160.37848246999999</v>
      </c>
      <c r="P3" s="24">
        <v>6.45</v>
      </c>
      <c r="Q3" s="24">
        <v>29.763999999999999</v>
      </c>
      <c r="R3" s="24">
        <v>2.6699539099999998</v>
      </c>
      <c r="S3" s="24">
        <v>42.031567899999999</v>
      </c>
      <c r="T3" s="24">
        <v>474.03371813000001</v>
      </c>
      <c r="U3" s="24">
        <v>96.363475500000007</v>
      </c>
      <c r="V3" s="24">
        <v>7.0694921099999997</v>
      </c>
      <c r="W3" s="24">
        <v>6.6939931599999998</v>
      </c>
      <c r="X3" s="24">
        <v>0.26367383999999999</v>
      </c>
      <c r="Y3" s="24">
        <v>12.098000000000001</v>
      </c>
      <c r="Z3" s="23"/>
      <c r="AA3" s="27"/>
    </row>
    <row r="4" spans="1:28" x14ac:dyDescent="0.25">
      <c r="A4" s="8">
        <v>2017</v>
      </c>
      <c r="B4" s="25">
        <v>70.051819870000003</v>
      </c>
      <c r="C4" s="25">
        <v>517.77372206999996</v>
      </c>
      <c r="D4" s="25">
        <v>8.8215479999999999E-2</v>
      </c>
      <c r="E4" s="25">
        <v>15.680999999999999</v>
      </c>
      <c r="F4" s="25">
        <v>36.877000000000002</v>
      </c>
      <c r="G4" s="25">
        <v>8.6739999999999995</v>
      </c>
      <c r="H4" s="25">
        <v>18.120163439999999</v>
      </c>
      <c r="I4" s="25">
        <v>389.23471970999998</v>
      </c>
      <c r="J4" s="25">
        <v>0.65299788000000003</v>
      </c>
      <c r="K4" s="25">
        <v>50.742040000000003</v>
      </c>
      <c r="L4" s="25">
        <v>14.09546233</v>
      </c>
      <c r="M4" s="25">
        <v>14.290648620000001</v>
      </c>
      <c r="N4" s="25">
        <v>23.224344519999999</v>
      </c>
      <c r="O4" s="25">
        <v>160.72145147000001</v>
      </c>
      <c r="P4" s="25">
        <v>6.4429999999999996</v>
      </c>
      <c r="Q4" s="25">
        <v>29.052</v>
      </c>
      <c r="R4" s="25">
        <v>2.6899026899999998</v>
      </c>
      <c r="S4" s="25">
        <v>40.09595968</v>
      </c>
      <c r="T4" s="25">
        <v>482.50162571999999</v>
      </c>
      <c r="U4" s="25">
        <v>97.568384120000005</v>
      </c>
      <c r="V4" s="25">
        <v>7.1790000000000003</v>
      </c>
      <c r="W4" s="25">
        <v>8.3834859700000006</v>
      </c>
      <c r="X4" s="25">
        <v>0.29090186000000001</v>
      </c>
      <c r="Y4" s="25">
        <v>12.196999999999999</v>
      </c>
      <c r="Z4" s="23"/>
      <c r="AA4" s="27"/>
      <c r="AB4" s="27"/>
    </row>
    <row r="5" spans="1:28" x14ac:dyDescent="0.25">
      <c r="A5" s="8">
        <v>2018</v>
      </c>
      <c r="B5" s="24">
        <v>60.73821736</v>
      </c>
      <c r="C5" s="24">
        <v>517.77372206999996</v>
      </c>
      <c r="D5" s="24">
        <v>0.19159119999999999</v>
      </c>
      <c r="E5" s="24">
        <v>14.18</v>
      </c>
      <c r="F5" s="24">
        <v>36.972000010000002</v>
      </c>
      <c r="G5" s="24">
        <v>8.6820000000000004</v>
      </c>
      <c r="H5" s="24">
        <v>9.4882885800000007</v>
      </c>
      <c r="I5" s="24">
        <v>431.48584477999998</v>
      </c>
      <c r="J5" s="24">
        <v>0.74526270999999999</v>
      </c>
      <c r="K5" s="24">
        <v>50.888629999999999</v>
      </c>
      <c r="L5" s="24">
        <v>14.28131278</v>
      </c>
      <c r="M5" s="24">
        <v>14.00593273</v>
      </c>
      <c r="N5" s="24">
        <v>20.159163110000001</v>
      </c>
      <c r="O5" s="24">
        <v>159.01807887999999</v>
      </c>
      <c r="P5" s="24">
        <v>6.444</v>
      </c>
      <c r="Q5" s="24">
        <v>29.367999999999999</v>
      </c>
      <c r="R5" s="24">
        <v>2.74610903</v>
      </c>
      <c r="S5" s="24">
        <v>39.167656559999998</v>
      </c>
      <c r="T5" s="24">
        <v>482.50162571999999</v>
      </c>
      <c r="U5" s="24">
        <v>93.027792730000002</v>
      </c>
      <c r="V5" s="24">
        <v>7.2050000000000001</v>
      </c>
      <c r="W5" s="24">
        <v>11.840843209999999</v>
      </c>
      <c r="X5" s="24">
        <v>0.37582649000000001</v>
      </c>
      <c r="Y5" s="24">
        <v>12.236000000000001</v>
      </c>
      <c r="Z5" s="23"/>
      <c r="AA5" s="27"/>
      <c r="AB5" s="27"/>
    </row>
    <row r="6" spans="1:28" x14ac:dyDescent="0.25">
      <c r="A6" s="8">
        <v>2019</v>
      </c>
      <c r="B6" s="25">
        <v>52.81771801</v>
      </c>
      <c r="C6" s="25">
        <v>517.77372213000001</v>
      </c>
      <c r="D6" s="25">
        <v>0.20028723000000001</v>
      </c>
      <c r="E6" s="25">
        <v>14.241</v>
      </c>
      <c r="F6" s="25">
        <v>37.081000000000003</v>
      </c>
      <c r="G6" s="25">
        <v>8.65</v>
      </c>
      <c r="H6" s="25">
        <v>9.5988148599999992</v>
      </c>
      <c r="I6" s="25">
        <v>440.17431497000001</v>
      </c>
      <c r="J6" s="25">
        <v>0.71417512000000005</v>
      </c>
      <c r="K6" s="25">
        <v>51.842849999999999</v>
      </c>
      <c r="L6" s="25">
        <v>14.14755937</v>
      </c>
      <c r="M6" s="25">
        <v>13.897903940000001</v>
      </c>
      <c r="N6" s="25">
        <v>20.382252099999999</v>
      </c>
      <c r="O6" s="25">
        <v>158.79675319</v>
      </c>
      <c r="P6" s="25">
        <v>6.4550000000000001</v>
      </c>
      <c r="Q6" s="25">
        <v>29.61</v>
      </c>
      <c r="R6" s="25">
        <v>2.5889440000000001</v>
      </c>
      <c r="S6" s="25">
        <v>40.398940179999997</v>
      </c>
      <c r="T6" s="25">
        <v>482.50162556999999</v>
      </c>
      <c r="U6" s="25">
        <v>89.158069929999996</v>
      </c>
      <c r="V6" s="25">
        <v>7.2930000000000001</v>
      </c>
      <c r="W6" s="25">
        <v>11.90880589</v>
      </c>
      <c r="X6" s="25">
        <v>0.30494591999999998</v>
      </c>
      <c r="Y6" s="25">
        <v>12.226000000000001</v>
      </c>
      <c r="Z6" s="23"/>
      <c r="AA6" s="27"/>
      <c r="AB6" s="27"/>
    </row>
    <row r="7" spans="1:28" x14ac:dyDescent="0.25">
      <c r="A7" s="8">
        <v>2020</v>
      </c>
      <c r="B7" s="24">
        <v>49.460013510000003</v>
      </c>
      <c r="C7" s="24">
        <v>519.15936594000004</v>
      </c>
      <c r="D7" s="24">
        <v>0.29003838999999998</v>
      </c>
      <c r="E7" s="24">
        <v>14.298999999999999</v>
      </c>
      <c r="F7" s="24">
        <v>37.183999999999997</v>
      </c>
      <c r="G7" s="24">
        <v>8.5760000000000005</v>
      </c>
      <c r="H7" s="24">
        <v>11.91872693</v>
      </c>
      <c r="I7" s="24">
        <v>441.35310157999999</v>
      </c>
      <c r="J7" s="24">
        <v>0.71650793000000002</v>
      </c>
      <c r="K7" s="24">
        <v>52.12556</v>
      </c>
      <c r="L7" s="24">
        <v>14.09896713</v>
      </c>
      <c r="M7" s="24">
        <v>13.863618049999999</v>
      </c>
      <c r="N7" s="24">
        <v>21.551682970000002</v>
      </c>
      <c r="O7" s="24">
        <v>158.64793015999999</v>
      </c>
      <c r="P7" s="24">
        <v>6.6420000000000003</v>
      </c>
      <c r="Q7" s="24">
        <v>35.477826120000003</v>
      </c>
      <c r="R7" s="24">
        <v>2.5586211300000001</v>
      </c>
      <c r="S7" s="24">
        <v>39.667852549999999</v>
      </c>
      <c r="T7" s="24">
        <v>483.79301758000003</v>
      </c>
      <c r="U7" s="24">
        <v>89.03810876</v>
      </c>
      <c r="V7" s="24">
        <v>7.375</v>
      </c>
      <c r="W7" s="24">
        <v>13.512908940000001</v>
      </c>
      <c r="X7" s="24">
        <v>0.36163092000000002</v>
      </c>
      <c r="Y7" s="24">
        <v>12.185</v>
      </c>
      <c r="Z7" s="23"/>
      <c r="AA7" s="27"/>
      <c r="AB7" s="27"/>
    </row>
    <row r="8" spans="1:28" x14ac:dyDescent="0.25">
      <c r="A8" s="8">
        <v>2021</v>
      </c>
      <c r="B8" s="25">
        <v>49.824707949999997</v>
      </c>
      <c r="C8" s="25">
        <v>517.79226822999999</v>
      </c>
      <c r="D8" s="25">
        <v>0.59712244999999997</v>
      </c>
      <c r="E8" s="25">
        <v>14.324999999999999</v>
      </c>
      <c r="F8" s="25">
        <v>37.270000009999997</v>
      </c>
      <c r="G8" s="25">
        <v>8.48</v>
      </c>
      <c r="H8" s="25">
        <v>16.319869820000001</v>
      </c>
      <c r="I8" s="25">
        <v>438.62975418000002</v>
      </c>
      <c r="J8" s="25">
        <v>0.76171467999999998</v>
      </c>
      <c r="K8" s="25">
        <v>52.365499999999997</v>
      </c>
      <c r="L8" s="25">
        <v>14.101245029999999</v>
      </c>
      <c r="M8" s="25">
        <v>13.59308014</v>
      </c>
      <c r="N8" s="25">
        <v>25.64059812</v>
      </c>
      <c r="O8" s="25">
        <v>158.37362504000001</v>
      </c>
      <c r="P8" s="25">
        <v>6.8230000000000004</v>
      </c>
      <c r="Q8" s="25">
        <v>35.423999999999999</v>
      </c>
      <c r="R8" s="25">
        <v>2.5714642699999999</v>
      </c>
      <c r="S8" s="25">
        <v>40.542805370000004</v>
      </c>
      <c r="T8" s="25">
        <v>482.47407996999999</v>
      </c>
      <c r="U8" s="25">
        <v>89.113926050000003</v>
      </c>
      <c r="V8" s="25">
        <v>7.4530000000000003</v>
      </c>
      <c r="W8" s="25">
        <v>16.817560870000001</v>
      </c>
      <c r="X8" s="25">
        <v>0.49369132999999998</v>
      </c>
      <c r="Y8" s="25">
        <v>12.121</v>
      </c>
      <c r="Z8" s="23"/>
      <c r="AA8" s="27"/>
      <c r="AB8" s="27"/>
    </row>
    <row r="9" spans="1:28" x14ac:dyDescent="0.25">
      <c r="A9" s="8">
        <v>2022</v>
      </c>
      <c r="B9" s="24">
        <v>54.042570419999997</v>
      </c>
      <c r="C9" s="24">
        <v>517.82182866999995</v>
      </c>
      <c r="D9" s="24">
        <v>0.80494781999999998</v>
      </c>
      <c r="E9" s="24">
        <v>14.34</v>
      </c>
      <c r="F9" s="24">
        <v>37.486000009999998</v>
      </c>
      <c r="G9" s="24">
        <v>8.4489999999999998</v>
      </c>
      <c r="H9" s="24">
        <v>19.36221767</v>
      </c>
      <c r="I9" s="24">
        <v>438.62975418000002</v>
      </c>
      <c r="J9" s="24">
        <v>0.87539237000000003</v>
      </c>
      <c r="K9" s="24">
        <v>52.736379999999997</v>
      </c>
      <c r="L9" s="24">
        <v>14.14152226</v>
      </c>
      <c r="M9" s="24">
        <v>14.47429299</v>
      </c>
      <c r="N9" s="24">
        <v>29.943045550000001</v>
      </c>
      <c r="O9" s="24">
        <v>157.65272336000001</v>
      </c>
      <c r="P9" s="24">
        <v>7.0110000000000001</v>
      </c>
      <c r="Q9" s="24">
        <v>32.911000000000001</v>
      </c>
      <c r="R9" s="24">
        <v>2.5922794100000002</v>
      </c>
      <c r="S9" s="24">
        <v>40.112853229999999</v>
      </c>
      <c r="T9" s="24">
        <v>482.43017502999999</v>
      </c>
      <c r="U9" s="24">
        <v>91.451195470000002</v>
      </c>
      <c r="V9" s="24">
        <v>7.5259999999999998</v>
      </c>
      <c r="W9" s="24">
        <v>24.482346969999998</v>
      </c>
      <c r="X9" s="24">
        <v>1.1906492</v>
      </c>
      <c r="Y9" s="24">
        <v>12.121</v>
      </c>
      <c r="Z9" s="23"/>
      <c r="AA9" s="27"/>
      <c r="AB9" s="27"/>
    </row>
    <row r="10" spans="1:28" x14ac:dyDescent="0.25">
      <c r="A10" s="8">
        <v>2023</v>
      </c>
      <c r="B10" s="25">
        <v>60.593983129999998</v>
      </c>
      <c r="C10" s="25">
        <v>517.85138912000002</v>
      </c>
      <c r="D10" s="25">
        <v>0.64282978000000002</v>
      </c>
      <c r="E10" s="25">
        <v>14.375999999999999</v>
      </c>
      <c r="F10" s="25">
        <v>37.79900001</v>
      </c>
      <c r="G10" s="25">
        <v>8.4930000000000003</v>
      </c>
      <c r="H10" s="25">
        <v>19.937055139999998</v>
      </c>
      <c r="I10" s="25">
        <v>438.27871777000001</v>
      </c>
      <c r="J10" s="25">
        <v>1.3817810500000001</v>
      </c>
      <c r="K10" s="25">
        <v>53.12079</v>
      </c>
      <c r="L10" s="25">
        <v>14.33632749</v>
      </c>
      <c r="M10" s="25">
        <v>14.093860899999999</v>
      </c>
      <c r="N10" s="25">
        <v>30.14221637</v>
      </c>
      <c r="O10" s="25">
        <v>158.34189334000001</v>
      </c>
      <c r="P10" s="25">
        <v>7.0460000000000003</v>
      </c>
      <c r="Q10" s="25">
        <v>33.176000000000002</v>
      </c>
      <c r="R10" s="25">
        <v>2.6774770700000001</v>
      </c>
      <c r="S10" s="25">
        <v>40.010251969999999</v>
      </c>
      <c r="T10" s="25">
        <v>482.38627007999997</v>
      </c>
      <c r="U10" s="25">
        <v>98.095110120000001</v>
      </c>
      <c r="V10" s="25">
        <v>7.5949999999999998</v>
      </c>
      <c r="W10" s="25">
        <v>38.824825179999998</v>
      </c>
      <c r="X10" s="25">
        <v>2.9329156900000002</v>
      </c>
      <c r="Y10" s="25">
        <v>12.183</v>
      </c>
      <c r="AA10" s="27"/>
      <c r="AB10" s="27"/>
    </row>
    <row r="11" spans="1:28" x14ac:dyDescent="0.25">
      <c r="A11" s="8">
        <v>2024</v>
      </c>
      <c r="B11" s="24">
        <v>64.679883570000001</v>
      </c>
      <c r="C11" s="24">
        <v>519.26685670999996</v>
      </c>
      <c r="D11" s="24">
        <v>0.44574646000000001</v>
      </c>
      <c r="E11" s="24">
        <v>14.484999999999999</v>
      </c>
      <c r="F11" s="24">
        <v>38.191000000000003</v>
      </c>
      <c r="G11" s="24">
        <v>8.5869999999999997</v>
      </c>
      <c r="H11" s="24">
        <v>19.563280930000001</v>
      </c>
      <c r="I11" s="24">
        <v>439.45231092</v>
      </c>
      <c r="J11" s="24">
        <v>1.6188459100000001</v>
      </c>
      <c r="K11" s="24">
        <v>53.506480000000003</v>
      </c>
      <c r="L11" s="24">
        <v>14.40547426</v>
      </c>
      <c r="M11" s="24">
        <v>13.99712961</v>
      </c>
      <c r="N11" s="24">
        <v>26.513452210000001</v>
      </c>
      <c r="O11" s="24">
        <v>159.60420490000001</v>
      </c>
      <c r="P11" s="24">
        <v>7.0839999999999996</v>
      </c>
      <c r="Q11" s="24">
        <v>32.959000000000003</v>
      </c>
      <c r="R11" s="24">
        <v>2.68783686</v>
      </c>
      <c r="S11" s="24">
        <v>40.738082589999998</v>
      </c>
      <c r="T11" s="24">
        <v>483.63336643000002</v>
      </c>
      <c r="U11" s="24">
        <v>101.48296768</v>
      </c>
      <c r="V11" s="24">
        <v>7.66</v>
      </c>
      <c r="W11" s="24">
        <v>51.199562440000001</v>
      </c>
      <c r="X11" s="24">
        <v>3.1069007399999999</v>
      </c>
      <c r="Y11" s="24">
        <v>12.289</v>
      </c>
      <c r="AA11" s="27"/>
      <c r="AB11" s="27"/>
    </row>
    <row r="12" spans="1:28" x14ac:dyDescent="0.25">
      <c r="A12" s="8">
        <v>2025</v>
      </c>
      <c r="B12" s="25">
        <v>69.760206609999997</v>
      </c>
      <c r="C12" s="25">
        <v>517.91051014000004</v>
      </c>
      <c r="D12" s="25">
        <v>0.50258736999999998</v>
      </c>
      <c r="E12" s="25">
        <v>14.589</v>
      </c>
      <c r="F12" s="25">
        <v>38.594000010000002</v>
      </c>
      <c r="G12" s="25">
        <v>8.6850000000000005</v>
      </c>
      <c r="H12" s="25">
        <v>20.958957340000001</v>
      </c>
      <c r="I12" s="25">
        <v>437.57087421</v>
      </c>
      <c r="J12" s="25">
        <v>2.18740683</v>
      </c>
      <c r="K12" s="25">
        <v>53.91263</v>
      </c>
      <c r="L12" s="25">
        <v>14.379012250000001</v>
      </c>
      <c r="M12" s="25">
        <v>14.056706220000001</v>
      </c>
      <c r="N12" s="25">
        <v>28.64510546</v>
      </c>
      <c r="O12" s="25">
        <v>161.08693374000001</v>
      </c>
      <c r="P12" s="25">
        <v>7.1219999999999999</v>
      </c>
      <c r="Q12" s="25">
        <v>33.262</v>
      </c>
      <c r="R12" s="25">
        <v>2.6175773599999999</v>
      </c>
      <c r="S12" s="25">
        <v>40.475478449999997</v>
      </c>
      <c r="T12" s="25">
        <v>482.29846058999999</v>
      </c>
      <c r="U12" s="25">
        <v>110.48185755999999</v>
      </c>
      <c r="V12" s="25">
        <v>7.7210000000000001</v>
      </c>
      <c r="W12" s="25">
        <v>56.461029269999997</v>
      </c>
      <c r="X12" s="25">
        <v>2.9839808300000001</v>
      </c>
      <c r="Y12" s="25">
        <v>12.4</v>
      </c>
      <c r="AA12" s="27"/>
      <c r="AB12" s="27"/>
    </row>
    <row r="13" spans="1:28" x14ac:dyDescent="0.25">
      <c r="A13" s="8">
        <v>2026</v>
      </c>
      <c r="B13" s="24">
        <v>71.217212119999999</v>
      </c>
      <c r="C13" s="24">
        <v>517.94007058</v>
      </c>
      <c r="D13" s="24">
        <v>0.58283446000000005</v>
      </c>
      <c r="E13" s="24">
        <v>14.685</v>
      </c>
      <c r="F13" s="24">
        <v>38.984999999999999</v>
      </c>
      <c r="G13" s="24">
        <v>8.7829999999999995</v>
      </c>
      <c r="H13" s="24">
        <v>22.081693909999998</v>
      </c>
      <c r="I13" s="24">
        <v>435.47042532</v>
      </c>
      <c r="J13" s="24">
        <v>2.27326045</v>
      </c>
      <c r="K13" s="24">
        <v>54.33934</v>
      </c>
      <c r="L13" s="24">
        <v>14.37742969</v>
      </c>
      <c r="M13" s="24">
        <v>14.60418456</v>
      </c>
      <c r="N13" s="24">
        <v>31.021174609999999</v>
      </c>
      <c r="O13" s="24">
        <v>161.52749279</v>
      </c>
      <c r="P13" s="24">
        <v>7.1589999999999998</v>
      </c>
      <c r="Q13" s="24">
        <v>33.545999999999999</v>
      </c>
      <c r="R13" s="24">
        <v>2.65354812</v>
      </c>
      <c r="S13" s="24">
        <v>40.683655109999997</v>
      </c>
      <c r="T13" s="24">
        <v>482.25455563999998</v>
      </c>
      <c r="U13" s="24">
        <v>119.89165546</v>
      </c>
      <c r="V13" s="24">
        <v>7.7789999999999999</v>
      </c>
      <c r="W13" s="24">
        <v>57.247987799999997</v>
      </c>
      <c r="X13" s="24">
        <v>2.2336118200000001</v>
      </c>
      <c r="Y13" s="24">
        <v>12.510999999999999</v>
      </c>
      <c r="AA13" s="27"/>
      <c r="AB13" s="27"/>
    </row>
    <row r="14" spans="1:28" x14ac:dyDescent="0.25">
      <c r="A14" s="8">
        <v>2027</v>
      </c>
      <c r="B14" s="25">
        <v>73.039903469999999</v>
      </c>
      <c r="C14" s="25">
        <v>517.96963119999998</v>
      </c>
      <c r="D14" s="25">
        <v>0.70183793999999999</v>
      </c>
      <c r="E14" s="25">
        <v>14.781000000000001</v>
      </c>
      <c r="F14" s="25">
        <v>39.392000000000003</v>
      </c>
      <c r="G14" s="25">
        <v>8.8780000000000001</v>
      </c>
      <c r="H14" s="25">
        <v>22.71540078</v>
      </c>
      <c r="I14" s="25">
        <v>435.47042532</v>
      </c>
      <c r="J14" s="25">
        <v>2.5218933200000002</v>
      </c>
      <c r="K14" s="25">
        <v>54.775120000000001</v>
      </c>
      <c r="L14" s="25">
        <v>14.39643478</v>
      </c>
      <c r="M14" s="25">
        <v>15.54528569</v>
      </c>
      <c r="N14" s="25">
        <v>33.801293889999997</v>
      </c>
      <c r="O14" s="25">
        <v>162.08839420000001</v>
      </c>
      <c r="P14" s="25">
        <v>7.1989999999999998</v>
      </c>
      <c r="Q14" s="25">
        <v>33.856000000000002</v>
      </c>
      <c r="R14" s="25">
        <v>2.6471180599999999</v>
      </c>
      <c r="S14" s="25">
        <v>41.380933419999998</v>
      </c>
      <c r="T14" s="25">
        <v>482.21065074000001</v>
      </c>
      <c r="U14" s="25">
        <v>126.67243642</v>
      </c>
      <c r="V14" s="25">
        <v>7.8330000000000002</v>
      </c>
      <c r="W14" s="25">
        <v>58.081501879999998</v>
      </c>
      <c r="X14" s="25">
        <v>2.0402892600000002</v>
      </c>
      <c r="Y14" s="25">
        <v>12.618</v>
      </c>
      <c r="AA14" s="27"/>
      <c r="AB14" s="27"/>
    </row>
    <row r="15" spans="1:28" x14ac:dyDescent="0.25">
      <c r="A15" s="8">
        <v>2028</v>
      </c>
      <c r="B15" s="24">
        <v>74.890125150000003</v>
      </c>
      <c r="C15" s="24">
        <v>519.38542240000004</v>
      </c>
      <c r="D15" s="24">
        <v>0.67896679999999998</v>
      </c>
      <c r="E15" s="24">
        <v>14.875</v>
      </c>
      <c r="F15" s="24">
        <v>39.802999999999997</v>
      </c>
      <c r="G15" s="24">
        <v>8.968</v>
      </c>
      <c r="H15" s="24">
        <v>22.258624229999999</v>
      </c>
      <c r="I15" s="24">
        <v>436.63632452000002</v>
      </c>
      <c r="J15" s="24">
        <v>3.5687416600000001</v>
      </c>
      <c r="K15" s="24">
        <v>55.201169999999998</v>
      </c>
      <c r="L15" s="24">
        <v>14.332342799999999</v>
      </c>
      <c r="M15" s="24">
        <v>15.54897325</v>
      </c>
      <c r="N15" s="24">
        <v>33.62405468</v>
      </c>
      <c r="O15" s="24">
        <v>162.35979709</v>
      </c>
      <c r="P15" s="24">
        <v>7.24</v>
      </c>
      <c r="Q15" s="24">
        <v>34.162999999999997</v>
      </c>
      <c r="R15" s="24">
        <v>2.5652959599999998</v>
      </c>
      <c r="S15" s="24">
        <v>41.191121920000001</v>
      </c>
      <c r="T15" s="24">
        <v>483.45726572000001</v>
      </c>
      <c r="U15" s="24">
        <v>132.32952305000001</v>
      </c>
      <c r="V15" s="24">
        <v>7.883</v>
      </c>
      <c r="W15" s="24">
        <v>61.340484910000001</v>
      </c>
      <c r="X15" s="24">
        <v>1.97114027</v>
      </c>
      <c r="Y15" s="24">
        <v>12.72</v>
      </c>
      <c r="AA15" s="27"/>
      <c r="AB15" s="27"/>
    </row>
    <row r="16" spans="1:28" x14ac:dyDescent="0.25">
      <c r="A16" s="8">
        <v>2029</v>
      </c>
      <c r="B16" s="25">
        <v>77.918750509999995</v>
      </c>
      <c r="C16" s="25">
        <v>518.02875209000001</v>
      </c>
      <c r="D16" s="25">
        <v>0.71348064</v>
      </c>
      <c r="E16" s="25">
        <v>14.964</v>
      </c>
      <c r="F16" s="25">
        <v>40.225999999999999</v>
      </c>
      <c r="G16" s="25">
        <v>9.0579999999999998</v>
      </c>
      <c r="H16" s="25">
        <v>22.447919890000001</v>
      </c>
      <c r="I16" s="25">
        <v>435.47042532</v>
      </c>
      <c r="J16" s="25">
        <v>4.5512987100000002</v>
      </c>
      <c r="K16" s="25">
        <v>55.644970000000001</v>
      </c>
      <c r="L16" s="25">
        <v>14.36117076</v>
      </c>
      <c r="M16" s="25">
        <v>15.295752269999999</v>
      </c>
      <c r="N16" s="25">
        <v>34.30771876</v>
      </c>
      <c r="O16" s="25">
        <v>163.56398005</v>
      </c>
      <c r="P16" s="25">
        <v>7.282</v>
      </c>
      <c r="Q16" s="25">
        <v>34.465000000000003</v>
      </c>
      <c r="R16" s="25">
        <v>2.55915472</v>
      </c>
      <c r="S16" s="25">
        <v>41.492365710000001</v>
      </c>
      <c r="T16" s="25">
        <v>482.12284103000002</v>
      </c>
      <c r="U16" s="25">
        <v>139.75309147999999</v>
      </c>
      <c r="V16" s="25">
        <v>7.9290000000000003</v>
      </c>
      <c r="W16" s="25">
        <v>65.041237800000005</v>
      </c>
      <c r="X16" s="25">
        <v>2.37268246</v>
      </c>
      <c r="Y16" s="25">
        <v>12.821999999999999</v>
      </c>
      <c r="AA16" s="27"/>
      <c r="AB16" s="27"/>
    </row>
    <row r="17" spans="1:28" x14ac:dyDescent="0.25">
      <c r="A17" s="8">
        <v>2030</v>
      </c>
      <c r="B17" s="24">
        <v>81.217940209999995</v>
      </c>
      <c r="C17" s="24">
        <v>518.05831271</v>
      </c>
      <c r="D17" s="24">
        <v>0.84336951999999998</v>
      </c>
      <c r="E17" s="24">
        <v>15.061</v>
      </c>
      <c r="F17" s="24">
        <v>40.664999999999999</v>
      </c>
      <c r="G17" s="24">
        <v>9.1549999999999994</v>
      </c>
      <c r="H17" s="24">
        <v>23.556285119999998</v>
      </c>
      <c r="I17" s="24">
        <v>434.50067962000003</v>
      </c>
      <c r="J17" s="24">
        <v>6.6142760599999999</v>
      </c>
      <c r="K17" s="24">
        <v>56.099359999999997</v>
      </c>
      <c r="L17" s="24">
        <v>14.415772779999999</v>
      </c>
      <c r="M17" s="24">
        <v>14.849777619999999</v>
      </c>
      <c r="N17" s="24">
        <v>38.235700440000002</v>
      </c>
      <c r="O17" s="24">
        <v>164.86646604000001</v>
      </c>
      <c r="P17" s="24">
        <v>7.327</v>
      </c>
      <c r="Q17" s="24">
        <v>34.781999999999996</v>
      </c>
      <c r="R17" s="24">
        <v>2.5428580900000002</v>
      </c>
      <c r="S17" s="24">
        <v>41.400784270000003</v>
      </c>
      <c r="T17" s="24">
        <v>482.07893608000001</v>
      </c>
      <c r="U17" s="24">
        <v>148.85511937999999</v>
      </c>
      <c r="V17" s="24">
        <v>7.9729999999999999</v>
      </c>
      <c r="W17" s="24">
        <v>67.043389090000005</v>
      </c>
      <c r="X17" s="24">
        <v>2.5806479800000002</v>
      </c>
      <c r="Y17" s="24">
        <v>12.930999999999999</v>
      </c>
      <c r="AA17" s="27"/>
      <c r="AB17" s="27"/>
    </row>
    <row r="18" spans="1:28" x14ac:dyDescent="0.25">
      <c r="A18" s="8">
        <v>2031</v>
      </c>
      <c r="B18" s="25">
        <v>81.894174000000007</v>
      </c>
      <c r="C18" s="25">
        <v>518.08787314999995</v>
      </c>
      <c r="D18" s="25">
        <v>0.9631786</v>
      </c>
      <c r="E18" s="25">
        <v>15.17</v>
      </c>
      <c r="F18" s="25">
        <v>41.11</v>
      </c>
      <c r="G18" s="25">
        <v>9.2579999999999991</v>
      </c>
      <c r="H18" s="25">
        <v>24.339296180000002</v>
      </c>
      <c r="I18" s="25">
        <v>431.62306503000002</v>
      </c>
      <c r="J18" s="25">
        <v>6.28042444</v>
      </c>
      <c r="K18" s="25">
        <v>56.595869999999998</v>
      </c>
      <c r="L18" s="25">
        <v>14.40636437</v>
      </c>
      <c r="M18" s="25">
        <v>14.6577777</v>
      </c>
      <c r="N18" s="25">
        <v>41.658631659999998</v>
      </c>
      <c r="O18" s="25">
        <v>165.43181772</v>
      </c>
      <c r="P18" s="25">
        <v>7.3730000000000002</v>
      </c>
      <c r="Q18" s="25">
        <v>35.101999999999997</v>
      </c>
      <c r="R18" s="25">
        <v>2.5277671499999999</v>
      </c>
      <c r="S18" s="25">
        <v>42.040303299999998</v>
      </c>
      <c r="T18" s="25">
        <v>482.03503131000002</v>
      </c>
      <c r="U18" s="25">
        <v>157.04496488000001</v>
      </c>
      <c r="V18" s="25">
        <v>8.02</v>
      </c>
      <c r="W18" s="25">
        <v>68.028635600000001</v>
      </c>
      <c r="X18" s="25">
        <v>2.42715024</v>
      </c>
      <c r="Y18" s="25">
        <v>13.044</v>
      </c>
      <c r="AA18" s="27"/>
      <c r="AB18" s="27"/>
    </row>
    <row r="19" spans="1:28" x14ac:dyDescent="0.25">
      <c r="A19" s="8">
        <v>2032</v>
      </c>
      <c r="B19" s="24">
        <v>84.364796900000002</v>
      </c>
      <c r="C19" s="24">
        <v>519.50398847999998</v>
      </c>
      <c r="D19" s="24">
        <v>1.0983854</v>
      </c>
      <c r="E19" s="24">
        <v>15.288</v>
      </c>
      <c r="F19" s="24">
        <v>41.569000010000003</v>
      </c>
      <c r="G19" s="24">
        <v>9.3699999999999992</v>
      </c>
      <c r="H19" s="24">
        <v>25.528386250000001</v>
      </c>
      <c r="I19" s="24">
        <v>432.77842356000002</v>
      </c>
      <c r="J19" s="24">
        <v>6.9626129900000002</v>
      </c>
      <c r="K19" s="24">
        <v>57.090130000000002</v>
      </c>
      <c r="L19" s="24">
        <v>14.453809120000001</v>
      </c>
      <c r="M19" s="24">
        <v>14.842650600000001</v>
      </c>
      <c r="N19" s="24">
        <v>46.408757350000002</v>
      </c>
      <c r="O19" s="24">
        <v>166.72948901999999</v>
      </c>
      <c r="P19" s="24">
        <v>7.4219999999999997</v>
      </c>
      <c r="Q19" s="24">
        <v>35.436999999999998</v>
      </c>
      <c r="R19" s="24">
        <v>2.5422968799999999</v>
      </c>
      <c r="S19" s="24">
        <v>41.906161439999998</v>
      </c>
      <c r="T19" s="24">
        <v>483.28116513999998</v>
      </c>
      <c r="U19" s="24">
        <v>166.28816601</v>
      </c>
      <c r="V19" s="24">
        <v>8.0660000000000007</v>
      </c>
      <c r="W19" s="24">
        <v>69.501015679999995</v>
      </c>
      <c r="X19" s="24">
        <v>2.4932970499999998</v>
      </c>
      <c r="Y19" s="24">
        <v>13.164999999999999</v>
      </c>
      <c r="AA19" s="27"/>
      <c r="AB19" s="27"/>
    </row>
    <row r="20" spans="1:28" x14ac:dyDescent="0.25">
      <c r="A20" s="8">
        <v>2033</v>
      </c>
      <c r="B20" s="25">
        <v>88.549881409999998</v>
      </c>
      <c r="C20" s="25">
        <v>518.14699399999995</v>
      </c>
      <c r="D20" s="25">
        <v>1.2698627</v>
      </c>
      <c r="E20" s="25">
        <v>15.404999999999999</v>
      </c>
      <c r="F20" s="25">
        <v>42.042999999999999</v>
      </c>
      <c r="G20" s="25">
        <v>9.4860000000000007</v>
      </c>
      <c r="H20" s="25">
        <v>26.9398233</v>
      </c>
      <c r="I20" s="25">
        <v>431.62306503000002</v>
      </c>
      <c r="J20" s="25">
        <v>8.2216691900000001</v>
      </c>
      <c r="K20" s="25">
        <v>57.588320000000003</v>
      </c>
      <c r="L20" s="25">
        <v>14.47471664</v>
      </c>
      <c r="M20" s="25">
        <v>16.419305479999998</v>
      </c>
      <c r="N20" s="25">
        <v>52.836065849999997</v>
      </c>
      <c r="O20" s="25">
        <v>168.4741209</v>
      </c>
      <c r="P20" s="25">
        <v>7.4720000000000004</v>
      </c>
      <c r="Q20" s="25">
        <v>35.783999999999999</v>
      </c>
      <c r="R20" s="25">
        <v>2.5476397300000002</v>
      </c>
      <c r="S20" s="25">
        <v>42.596845829999999</v>
      </c>
      <c r="T20" s="25">
        <v>481.94722164000001</v>
      </c>
      <c r="U20" s="25">
        <v>177.68030354999999</v>
      </c>
      <c r="V20" s="25">
        <v>8.1110000000000007</v>
      </c>
      <c r="W20" s="25">
        <v>70.923764239999997</v>
      </c>
      <c r="X20" s="25">
        <v>3.0118163299999998</v>
      </c>
      <c r="Y20" s="25">
        <v>13.292</v>
      </c>
      <c r="AA20" s="27"/>
      <c r="AB20" s="27"/>
    </row>
    <row r="21" spans="1:28" x14ac:dyDescent="0.25">
      <c r="A21" s="8">
        <v>2034</v>
      </c>
      <c r="B21" s="24">
        <v>93.18256049</v>
      </c>
      <c r="C21" s="24">
        <v>518.17655462000005</v>
      </c>
      <c r="D21" s="24">
        <v>1.3826068300000001</v>
      </c>
      <c r="E21" s="24">
        <v>15.522</v>
      </c>
      <c r="F21" s="24">
        <v>42.517000000000003</v>
      </c>
      <c r="G21" s="24">
        <v>9.6010000000000009</v>
      </c>
      <c r="H21" s="24">
        <v>27.85240641</v>
      </c>
      <c r="I21" s="24">
        <v>431.62306503000002</v>
      </c>
      <c r="J21" s="24">
        <v>10.97302919</v>
      </c>
      <c r="K21" s="24">
        <v>58.107970000000002</v>
      </c>
      <c r="L21" s="24">
        <v>14.58345514</v>
      </c>
      <c r="M21" s="24">
        <v>16.661758330000001</v>
      </c>
      <c r="N21" s="24">
        <v>57.197942480000002</v>
      </c>
      <c r="O21" s="24">
        <v>172.27350292</v>
      </c>
      <c r="P21" s="24">
        <v>7.5389999999999997</v>
      </c>
      <c r="Q21" s="24">
        <v>36.131999999999998</v>
      </c>
      <c r="R21" s="24">
        <v>2.5887019599999999</v>
      </c>
      <c r="S21" s="24">
        <v>42.383200330000001</v>
      </c>
      <c r="T21" s="24">
        <v>481.9033167</v>
      </c>
      <c r="U21" s="24">
        <v>190.32633974000001</v>
      </c>
      <c r="V21" s="24">
        <v>8.1549999999999994</v>
      </c>
      <c r="W21" s="24">
        <v>71.664813609999996</v>
      </c>
      <c r="X21" s="24">
        <v>3.8418028799999999</v>
      </c>
      <c r="Y21" s="24">
        <v>13.417999999999999</v>
      </c>
      <c r="AA21" s="27"/>
      <c r="AB21" s="27"/>
    </row>
    <row r="22" spans="1:28" x14ac:dyDescent="0.25">
      <c r="A22" s="8">
        <v>2035</v>
      </c>
      <c r="B22" s="25">
        <v>91.437361569999993</v>
      </c>
      <c r="C22" s="25">
        <v>518.20611507000001</v>
      </c>
      <c r="D22" s="25">
        <v>1.4358527000000001</v>
      </c>
      <c r="E22" s="25">
        <v>15.638999999999999</v>
      </c>
      <c r="F22" s="25">
        <v>42.990000010000003</v>
      </c>
      <c r="G22" s="25">
        <v>9.7110000000000003</v>
      </c>
      <c r="H22" s="25">
        <v>28.286750210000001</v>
      </c>
      <c r="I22" s="25">
        <v>431.62306503000002</v>
      </c>
      <c r="J22" s="25">
        <v>9.7047298600000005</v>
      </c>
      <c r="K22" s="25">
        <v>58.624310000000001</v>
      </c>
      <c r="L22" s="25">
        <v>14.63328519</v>
      </c>
      <c r="M22" s="25">
        <v>15.33500521</v>
      </c>
      <c r="N22" s="25">
        <v>59.163558430000002</v>
      </c>
      <c r="O22" s="25">
        <v>172.55333536000001</v>
      </c>
      <c r="P22" s="25">
        <v>7.6059999999999999</v>
      </c>
      <c r="Q22" s="25">
        <v>36.482999999999997</v>
      </c>
      <c r="R22" s="25">
        <v>2.6032685</v>
      </c>
      <c r="S22" s="25">
        <v>42.459636529999997</v>
      </c>
      <c r="T22" s="25">
        <v>481.45297477999998</v>
      </c>
      <c r="U22" s="25">
        <v>200.73327384000001</v>
      </c>
      <c r="V22" s="25">
        <v>8.1969999999999992</v>
      </c>
      <c r="W22" s="25">
        <v>71.928796250000005</v>
      </c>
      <c r="X22" s="25">
        <v>8.0339191000000003</v>
      </c>
      <c r="Y22">
        <v>13.536</v>
      </c>
      <c r="AA22" s="27"/>
      <c r="AB22" s="27"/>
    </row>
    <row r="23" spans="1:28" x14ac:dyDescent="0.25">
      <c r="A23" s="26" t="s">
        <v>137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24246FF1388522428C7968B0FEFBE50F" ma:contentTypeVersion="53" ma:contentTypeDescription="" ma:contentTypeScope="" ma:versionID="fb3c2175fa5be320fa17dd2c1d2a1006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1f27e65e34968d7833e23fe8e1b9bca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27c3884c-0431-4940-be6c-c788be41e200}" ma:internalName="TaxCatchAll" ma:showField="CatchAllData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27c3884c-0431-4940-be6c-c788be41e200}" ma:internalName="TaxCatchAllLabel" ma:readOnly="true" ma:showField="CatchAllDataLabel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PLAN-30-9844</_dlc_DocId>
    <_dlc_DocIdUrl xmlns="a14523ce-dede-483e-883a-2d83261080bd">
      <Url>http://sharedocs/sites/planning/mm/_layouts/15/DocIdRedir.aspx?ID=PLAN-30-9844</Url>
      <Description>PLAN-30-9844</Description>
    </_dlc_DocIdUrl>
  </documentManagement>
</p:properties>
</file>

<file path=customXml/itemProps1.xml><?xml version="1.0" encoding="utf-8"?>
<ds:datastoreItem xmlns:ds="http://schemas.openxmlformats.org/officeDocument/2006/customXml" ds:itemID="{3256B304-868E-4664-AE3B-CB567C6932A6}"/>
</file>

<file path=customXml/itemProps2.xml><?xml version="1.0" encoding="utf-8"?>
<ds:datastoreItem xmlns:ds="http://schemas.openxmlformats.org/officeDocument/2006/customXml" ds:itemID="{AB4A195E-3714-4115-825B-D04FD91D2528}"/>
</file>

<file path=customXml/itemProps3.xml><?xml version="1.0" encoding="utf-8"?>
<ds:datastoreItem xmlns:ds="http://schemas.openxmlformats.org/officeDocument/2006/customXml" ds:itemID="{6FB5EAEF-DEE0-447D-A191-8DC0810AB454}"/>
</file>

<file path=customXml/itemProps4.xml><?xml version="1.0" encoding="utf-8"?>
<ds:datastoreItem xmlns:ds="http://schemas.openxmlformats.org/officeDocument/2006/customXml" ds:itemID="{763E28F0-9E52-49AD-8584-634CEC374B0B}"/>
</file>

<file path=customXml/itemProps5.xml><?xml version="1.0" encoding="utf-8"?>
<ds:datastoreItem xmlns:ds="http://schemas.openxmlformats.org/officeDocument/2006/customXml" ds:itemID="{AFF484F0-8E89-4EFC-94CB-C1687FF6CEE5}"/>
</file>

<file path=customXml/itemProps6.xml><?xml version="1.0" encoding="utf-8"?>
<ds:datastoreItem xmlns:ds="http://schemas.openxmlformats.org/officeDocument/2006/customXml" ds:itemID="{BC7D88D2-5E50-4159-B6A1-D6C08C90FC3F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Link Pipeline Details</vt:lpstr>
      <vt:lpstr>Results Summary</vt:lpstr>
      <vt:lpstr>Potential shortfalls</vt:lpstr>
      <vt:lpstr>Reserves Fields Summary</vt:lpstr>
      <vt:lpstr>Reserves Fields</vt:lpstr>
      <vt:lpstr>Reserves Facility Summary</vt:lpstr>
      <vt:lpstr>Pipeline Utilisation</vt:lpstr>
      <vt:lpstr>Pipeline Capacity</vt:lpstr>
      <vt:lpstr>Processing Utilisation</vt:lpstr>
      <vt:lpstr>Processing Capacity</vt:lpstr>
      <vt:lpstr>Demand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mmarston</dc:creator>
  <cp:lastModifiedBy>Rachael Saw</cp:lastModifiedBy>
  <dcterms:created xsi:type="dcterms:W3CDTF">2014-03-07T16:08:25Z</dcterms:created>
  <dcterms:modified xsi:type="dcterms:W3CDTF">2016-03-09T07:21:19Z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0x0101009BE89D58CAF0934CA32A20BCFFD353DC0024246FF1388522428C7968B0FEFBE50F</vt:lpwstr>
  </property>
  <property fmtid="{D5CDD505-2E9C-101B-9397-08002B2CF9AE}" pid="3" name="_dlc_DocIdItemGuid">
    <vt:lpwstr>2a1c4111-008e-41db-82f4-0556f253b498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