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3390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22" uniqueCount="290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Low Scenario, 1-in-2 demand condition.</t>
  </si>
  <si>
    <t>This data file contains the supply-demand modelling output from the Low Scenario, 1-in-2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ICSouth rev</t>
  </si>
  <si>
    <t>SNP rev</t>
  </si>
  <si>
    <t>SWP rev</t>
  </si>
  <si>
    <t>SWQPWest rev</t>
  </si>
  <si>
    <t>Stratford</t>
  </si>
  <si>
    <t>Vic-NSW Interconnect</t>
  </si>
  <si>
    <t>NGP</t>
  </si>
  <si>
    <t>Northern Gas Pipeline (proposed)</t>
  </si>
  <si>
    <t>Tennant Creek</t>
  </si>
  <si>
    <t>Mt Isa</t>
  </si>
  <si>
    <t xml:space="preserve"> * Results summary</t>
  </si>
  <si>
    <t xml:space="preserve"> * Field development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1" fontId="8" fillId="0" borderId="0" xfId="0" applyNumberFormat="1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1390.4491114094401</c:v>
                </c:pt>
                <c:pt idx="1">
                  <c:v>1702.0590924261601</c:v>
                </c:pt>
                <c:pt idx="2">
                  <c:v>1713.66243411288</c:v>
                </c:pt>
                <c:pt idx="3">
                  <c:v>1589.5913324604001</c:v>
                </c:pt>
                <c:pt idx="4">
                  <c:v>1107.07206750552</c:v>
                </c:pt>
                <c:pt idx="5">
                  <c:v>881.96232158112002</c:v>
                </c:pt>
                <c:pt idx="6">
                  <c:v>417.28035418320002</c:v>
                </c:pt>
                <c:pt idx="7">
                  <c:v>396.28448549159998</c:v>
                </c:pt>
                <c:pt idx="8">
                  <c:v>397.75606749695999</c:v>
                </c:pt>
                <c:pt idx="9">
                  <c:v>384.71302890672001</c:v>
                </c:pt>
                <c:pt idx="10">
                  <c:v>366.61346923704002</c:v>
                </c:pt>
                <c:pt idx="11">
                  <c:v>367.53196086503999</c:v>
                </c:pt>
                <c:pt idx="12">
                  <c:v>370.11971552351997</c:v>
                </c:pt>
                <c:pt idx="13">
                  <c:v>357.76879885967998</c:v>
                </c:pt>
                <c:pt idx="14">
                  <c:v>110.7175526508</c:v>
                </c:pt>
                <c:pt idx="15">
                  <c:v>114.5000306724</c:v>
                </c:pt>
                <c:pt idx="16">
                  <c:v>117.33266249856</c:v>
                </c:pt>
                <c:pt idx="17">
                  <c:v>88.936751387040204</c:v>
                </c:pt>
                <c:pt idx="18">
                  <c:v>45.4373822791202</c:v>
                </c:pt>
                <c:pt idx="19">
                  <c:v>49.532894263440198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113.93864824464001</c:v>
                </c:pt>
                <c:pt idx="4">
                  <c:v>602.76927933384002</c:v>
                </c:pt>
                <c:pt idx="5">
                  <c:v>815.46901741632098</c:v>
                </c:pt>
                <c:pt idx="6">
                  <c:v>1267.3175449053599</c:v>
                </c:pt>
                <c:pt idx="7">
                  <c:v>1279.1687658256801</c:v>
                </c:pt>
                <c:pt idx="8">
                  <c:v>1281.51579987984</c:v>
                </c:pt>
                <c:pt idx="9">
                  <c:v>1298.4465901060801</c:v>
                </c:pt>
                <c:pt idx="10">
                  <c:v>1321.6804255255199</c:v>
                </c:pt>
                <c:pt idx="11">
                  <c:v>1326.21690827832</c:v>
                </c:pt>
                <c:pt idx="12">
                  <c:v>1333.54058796864</c:v>
                </c:pt>
                <c:pt idx="13">
                  <c:v>1330.6753524979199</c:v>
                </c:pt>
                <c:pt idx="14">
                  <c:v>1330.4605295219999</c:v>
                </c:pt>
                <c:pt idx="15">
                  <c:v>1331.7841864202401</c:v>
                </c:pt>
                <c:pt idx="16">
                  <c:v>1338.9234599572801</c:v>
                </c:pt>
                <c:pt idx="17">
                  <c:v>1370.04876760824</c:v>
                </c:pt>
                <c:pt idx="18">
                  <c:v>1419.2045522277599</c:v>
                </c:pt>
                <c:pt idx="19">
                  <c:v>1423.4669274333601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244.45500003047999</c:v>
                </c:pt>
                <c:pt idx="15">
                  <c:v>244.45500002975999</c:v>
                </c:pt>
                <c:pt idx="16">
                  <c:v>244.52200003056001</c:v>
                </c:pt>
                <c:pt idx="17">
                  <c:v>50.1690000283198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11.49560652792</c:v>
                </c:pt>
                <c:pt idx="14">
                  <c:v>40.492970447520001</c:v>
                </c:pt>
                <c:pt idx="15">
                  <c:v>42.142542020160001</c:v>
                </c:pt>
                <c:pt idx="16">
                  <c:v>41.149175511599999</c:v>
                </c:pt>
                <c:pt idx="17">
                  <c:v>235.95093724271999</c:v>
                </c:pt>
                <c:pt idx="18">
                  <c:v>262.53729088848002</c:v>
                </c:pt>
                <c:pt idx="19">
                  <c:v>264.21113496983997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2.0950650000000001E-2</c:v>
                </c:pt>
                <c:pt idx="6">
                  <c:v>0.23388300000000001</c:v>
                </c:pt>
                <c:pt idx="7">
                  <c:v>1.1192745900000001</c:v>
                </c:pt>
                <c:pt idx="8">
                  <c:v>2.7383188299999999</c:v>
                </c:pt>
                <c:pt idx="9">
                  <c:v>6.5883829800000004</c:v>
                </c:pt>
                <c:pt idx="10">
                  <c:v>8.7370235600000008</c:v>
                </c:pt>
                <c:pt idx="11">
                  <c:v>9.0047254900000002</c:v>
                </c:pt>
                <c:pt idx="12">
                  <c:v>9.2703657899999996</c:v>
                </c:pt>
                <c:pt idx="13">
                  <c:v>8.9453250600000001</c:v>
                </c:pt>
                <c:pt idx="14">
                  <c:v>9.2081981200000005</c:v>
                </c:pt>
                <c:pt idx="15">
                  <c:v>9.4610874999999997</c:v>
                </c:pt>
                <c:pt idx="16">
                  <c:v>9.4789521099999998</c:v>
                </c:pt>
                <c:pt idx="17">
                  <c:v>9.6525559300000001</c:v>
                </c:pt>
                <c:pt idx="18">
                  <c:v>9.8538914200000001</c:v>
                </c:pt>
                <c:pt idx="19">
                  <c:v>10.043828619999999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23.774668800000001</c:v>
                </c:pt>
                <c:pt idx="1">
                  <c:v>3.9661143999999999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-1.00000000002876E-7</c:v>
                </c:pt>
                <c:pt idx="12">
                  <c:v>0</c:v>
                </c:pt>
                <c:pt idx="13">
                  <c:v>0</c:v>
                </c:pt>
                <c:pt idx="14">
                  <c:v>-1.00000000002876E-7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-1.1399999999999999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4235536"/>
        <c:axId val="291078224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1413.9537802</c:v>
                </c:pt>
                <c:pt idx="1">
                  <c:v>1705.8252068300001</c:v>
                </c:pt>
                <c:pt idx="2">
                  <c:v>1713.66243407</c:v>
                </c:pt>
                <c:pt idx="3">
                  <c:v>1703.5299806</c:v>
                </c:pt>
                <c:pt idx="4">
                  <c:v>1709.8413467600001</c:v>
                </c:pt>
                <c:pt idx="5">
                  <c:v>1697.45228952</c:v>
                </c:pt>
                <c:pt idx="6">
                  <c:v>1698.50378204</c:v>
                </c:pt>
                <c:pt idx="7">
                  <c:v>1701.02752592</c:v>
                </c:pt>
                <c:pt idx="8">
                  <c:v>1706.5321862799999</c:v>
                </c:pt>
                <c:pt idx="9">
                  <c:v>1714.20300206</c:v>
                </c:pt>
                <c:pt idx="10">
                  <c:v>1721.4859183900001</c:v>
                </c:pt>
                <c:pt idx="11">
                  <c:v>1727.2085945900001</c:v>
                </c:pt>
                <c:pt idx="12">
                  <c:v>1737.4526692899999</c:v>
                </c:pt>
                <c:pt idx="13">
                  <c:v>1733.3400829499999</c:v>
                </c:pt>
                <c:pt idx="14">
                  <c:v>1735.3342508600001</c:v>
                </c:pt>
                <c:pt idx="15">
                  <c:v>1742.3428467199999</c:v>
                </c:pt>
                <c:pt idx="16">
                  <c:v>1751.40625017</c:v>
                </c:pt>
                <c:pt idx="17">
                  <c:v>1754.7580122700001</c:v>
                </c:pt>
                <c:pt idx="18">
                  <c:v>1761.4881169099999</c:v>
                </c:pt>
                <c:pt idx="19">
                  <c:v>1771.13978531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54235536"/>
        <c:axId val="291078224"/>
      </c:lineChart>
      <c:catAx>
        <c:axId val="3542355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078224"/>
        <c:crosses val="autoZero"/>
        <c:auto val="1"/>
        <c:lblAlgn val="ctr"/>
        <c:lblOffset val="100"/>
        <c:noMultiLvlLbl val="0"/>
      </c:catAx>
      <c:valAx>
        <c:axId val="29107822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553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2.0950650000000001E-2</c:v>
                </c:pt>
                <c:pt idx="6">
                  <c:v>0.23388300000000001</c:v>
                </c:pt>
                <c:pt idx="7">
                  <c:v>1.1192745900000001</c:v>
                </c:pt>
                <c:pt idx="8">
                  <c:v>2.7383188299999999</c:v>
                </c:pt>
                <c:pt idx="9">
                  <c:v>6.5883829800000004</c:v>
                </c:pt>
                <c:pt idx="10">
                  <c:v>8.7370235600000008</c:v>
                </c:pt>
                <c:pt idx="11">
                  <c:v>9.0047254900000002</c:v>
                </c:pt>
                <c:pt idx="12">
                  <c:v>9.2703657899999996</c:v>
                </c:pt>
                <c:pt idx="13">
                  <c:v>8.9453250600000001</c:v>
                </c:pt>
                <c:pt idx="14">
                  <c:v>9.2081981200000005</c:v>
                </c:pt>
                <c:pt idx="15">
                  <c:v>9.4610874999999997</c:v>
                </c:pt>
                <c:pt idx="16">
                  <c:v>9.4789521099999998</c:v>
                </c:pt>
                <c:pt idx="17">
                  <c:v>9.6525559300000001</c:v>
                </c:pt>
                <c:pt idx="18">
                  <c:v>9.8538914200000001</c:v>
                </c:pt>
                <c:pt idx="19">
                  <c:v>10.043828619999999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4234752"/>
        <c:axId val="354234360"/>
      </c:barChart>
      <c:catAx>
        <c:axId val="35423475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4360"/>
        <c:crosses val="autoZero"/>
        <c:auto val="1"/>
        <c:lblAlgn val="ctr"/>
        <c:lblOffset val="100"/>
        <c:noMultiLvlLbl val="0"/>
      </c:catAx>
      <c:valAx>
        <c:axId val="35423436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423475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23.119999999920001</c:v>
                </c:pt>
                <c:pt idx="1">
                  <c:v>23.120000000640001</c:v>
                </c:pt>
                <c:pt idx="2">
                  <c:v>23.120000000400001</c:v>
                </c:pt>
                <c:pt idx="3">
                  <c:v>23.119999999920001</c:v>
                </c:pt>
                <c:pt idx="4">
                  <c:v>23.119999999440001</c:v>
                </c:pt>
                <c:pt idx="5">
                  <c:v>23.120000001600001</c:v>
                </c:pt>
                <c:pt idx="6">
                  <c:v>23.120000000880001</c:v>
                </c:pt>
                <c:pt idx="7">
                  <c:v>23.120000000400001</c:v>
                </c:pt>
                <c:pt idx="8">
                  <c:v>3.4138977976799998</c:v>
                </c:pt>
                <c:pt idx="9">
                  <c:v>1.88610220152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105.0000000024</c:v>
                </c:pt>
                <c:pt idx="1">
                  <c:v>98.900712825839904</c:v>
                </c:pt>
                <c:pt idx="2">
                  <c:v>89.065088671919995</c:v>
                </c:pt>
                <c:pt idx="3">
                  <c:v>84.081198154079999</c:v>
                </c:pt>
                <c:pt idx="4">
                  <c:v>81.905741110799994</c:v>
                </c:pt>
                <c:pt idx="5">
                  <c:v>72.100929700560002</c:v>
                </c:pt>
                <c:pt idx="6">
                  <c:v>70.624010407680004</c:v>
                </c:pt>
                <c:pt idx="7">
                  <c:v>70.976534005439902</c:v>
                </c:pt>
                <c:pt idx="8">
                  <c:v>70.112826307679995</c:v>
                </c:pt>
                <c:pt idx="9">
                  <c:v>70.912663500959994</c:v>
                </c:pt>
                <c:pt idx="10">
                  <c:v>77.121069120239994</c:v>
                </c:pt>
                <c:pt idx="11">
                  <c:v>77.354407963919996</c:v>
                </c:pt>
                <c:pt idx="12">
                  <c:v>78.155646477359994</c:v>
                </c:pt>
                <c:pt idx="13">
                  <c:v>76.868629721280101</c:v>
                </c:pt>
                <c:pt idx="14">
                  <c:v>78.028431129599994</c:v>
                </c:pt>
                <c:pt idx="15">
                  <c:v>79.779504637199906</c:v>
                </c:pt>
                <c:pt idx="16">
                  <c:v>75.484799347920003</c:v>
                </c:pt>
                <c:pt idx="17">
                  <c:v>72.141669376080003</c:v>
                </c:pt>
                <c:pt idx="18">
                  <c:v>74.521339170000005</c:v>
                </c:pt>
                <c:pt idx="19">
                  <c:v>77.420593924559995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235.04083560000001</c:v>
                </c:pt>
                <c:pt idx="1">
                  <c:v>222.56247949871999</c:v>
                </c:pt>
                <c:pt idx="2">
                  <c:v>219.99999999936</c:v>
                </c:pt>
                <c:pt idx="3">
                  <c:v>220.00000000032</c:v>
                </c:pt>
                <c:pt idx="4">
                  <c:v>220.00000000343999</c:v>
                </c:pt>
                <c:pt idx="5">
                  <c:v>220.0000000032</c:v>
                </c:pt>
                <c:pt idx="6">
                  <c:v>220.00000000175999</c:v>
                </c:pt>
                <c:pt idx="7">
                  <c:v>220.00000000008001</c:v>
                </c:pt>
                <c:pt idx="8">
                  <c:v>220.00000000104001</c:v>
                </c:pt>
                <c:pt idx="9">
                  <c:v>220.00000000247999</c:v>
                </c:pt>
                <c:pt idx="10">
                  <c:v>224.45812217183999</c:v>
                </c:pt>
                <c:pt idx="11">
                  <c:v>225.39791534112001</c:v>
                </c:pt>
                <c:pt idx="12">
                  <c:v>255.68117171904001</c:v>
                </c:pt>
                <c:pt idx="13">
                  <c:v>255.96647566464</c:v>
                </c:pt>
                <c:pt idx="14">
                  <c:v>220.00000000128</c:v>
                </c:pt>
                <c:pt idx="15">
                  <c:v>220.00000000055999</c:v>
                </c:pt>
                <c:pt idx="16">
                  <c:v>220.00000000128</c:v>
                </c:pt>
                <c:pt idx="17">
                  <c:v>219.99999999720001</c:v>
                </c:pt>
                <c:pt idx="18">
                  <c:v>220.00000000128</c:v>
                </c:pt>
                <c:pt idx="19">
                  <c:v>220.00000000079999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9.3497709014399994</c:v>
                </c:pt>
                <c:pt idx="3">
                  <c:v>4.4902146168000003</c:v>
                </c:pt>
                <c:pt idx="4">
                  <c:v>7.9529731701599999</c:v>
                </c:pt>
                <c:pt idx="5">
                  <c:v>6.2558850691199996</c:v>
                </c:pt>
                <c:pt idx="6">
                  <c:v>4.4449550724</c:v>
                </c:pt>
                <c:pt idx="7">
                  <c:v>3.8388742219199998</c:v>
                </c:pt>
                <c:pt idx="8">
                  <c:v>10.42187806536</c:v>
                </c:pt>
                <c:pt idx="9">
                  <c:v>10.950000002399999</c:v>
                </c:pt>
                <c:pt idx="10">
                  <c:v>10.950000000239999</c:v>
                </c:pt>
                <c:pt idx="11">
                  <c:v>10.37243545368</c:v>
                </c:pt>
                <c:pt idx="12">
                  <c:v>2.9730134349599999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11.382172844159999</c:v>
                </c:pt>
                <c:pt idx="14">
                  <c:v>38.611015761600001</c:v>
                </c:pt>
                <c:pt idx="15">
                  <c:v>40.025077074960002</c:v>
                </c:pt>
                <c:pt idx="16">
                  <c:v>39.611642070480002</c:v>
                </c:pt>
                <c:pt idx="17">
                  <c:v>39.412331562239999</c:v>
                </c:pt>
                <c:pt idx="18">
                  <c:v>40.80927002928</c:v>
                </c:pt>
                <c:pt idx="19">
                  <c:v>42.842148265440002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0.11369350296</c:v>
                </c:pt>
                <c:pt idx="14">
                  <c:v>7.8691215504000001</c:v>
                </c:pt>
                <c:pt idx="15">
                  <c:v>9.9005260643999993</c:v>
                </c:pt>
                <c:pt idx="16">
                  <c:v>16.959863179919999</c:v>
                </c:pt>
                <c:pt idx="17">
                  <c:v>19.588944475200002</c:v>
                </c:pt>
                <c:pt idx="18">
                  <c:v>20.61738230832</c:v>
                </c:pt>
                <c:pt idx="19">
                  <c:v>24.712894292640001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13.234999984320099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12.80840991528</c:v>
                </c:pt>
                <c:pt idx="1">
                  <c:v>12.26446079688</c:v>
                </c:pt>
                <c:pt idx="2">
                  <c:v>11.816189698080001</c:v>
                </c:pt>
                <c:pt idx="3">
                  <c:v>11.387019215520001</c:v>
                </c:pt>
                <c:pt idx="4">
                  <c:v>12.8698679592</c:v>
                </c:pt>
                <c:pt idx="5">
                  <c:v>17.64767805528</c:v>
                </c:pt>
                <c:pt idx="6">
                  <c:v>20.65638543168</c:v>
                </c:pt>
                <c:pt idx="7">
                  <c:v>22.378674530880001</c:v>
                </c:pt>
                <c:pt idx="8">
                  <c:v>24.211139555280099</c:v>
                </c:pt>
                <c:pt idx="9">
                  <c:v>24.798263190000199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30.8300445818399</c:v>
                </c:pt>
                <c:pt idx="1">
                  <c:v>35.860289702879903</c:v>
                </c:pt>
                <c:pt idx="2">
                  <c:v>23.01083517456</c:v>
                </c:pt>
                <c:pt idx="3">
                  <c:v>22.370755314</c:v>
                </c:pt>
                <c:pt idx="4">
                  <c:v>17.014254095039998</c:v>
                </c:pt>
                <c:pt idx="5">
                  <c:v>16.1110344312</c:v>
                </c:pt>
                <c:pt idx="6">
                  <c:v>16.551694210800001</c:v>
                </c:pt>
                <c:pt idx="7">
                  <c:v>17.02540273296</c:v>
                </c:pt>
                <c:pt idx="8">
                  <c:v>35.558325769920003</c:v>
                </c:pt>
                <c:pt idx="9">
                  <c:v>38.000000008559901</c:v>
                </c:pt>
                <c:pt idx="10">
                  <c:v>29.264277973919999</c:v>
                </c:pt>
                <c:pt idx="11">
                  <c:v>29.587202135519998</c:v>
                </c:pt>
                <c:pt idx="12">
                  <c:v>8.4218839214399992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347.54387656007998</c:v>
                </c:pt>
                <c:pt idx="1">
                  <c:v>539.16299317487994</c:v>
                </c:pt>
                <c:pt idx="2">
                  <c:v>548.14403393808004</c:v>
                </c:pt>
                <c:pt idx="3">
                  <c:v>548.63774436239999</c:v>
                </c:pt>
                <c:pt idx="4">
                  <c:v>550.19537852064002</c:v>
                </c:pt>
                <c:pt idx="5">
                  <c:v>548.83806401879997</c:v>
                </c:pt>
                <c:pt idx="6">
                  <c:v>548.95692920952001</c:v>
                </c:pt>
                <c:pt idx="7">
                  <c:v>548.82519672887997</c:v>
                </c:pt>
                <c:pt idx="8">
                  <c:v>550.16384713271998</c:v>
                </c:pt>
                <c:pt idx="9">
                  <c:v>549.08278661880001</c:v>
                </c:pt>
                <c:pt idx="10">
                  <c:v>550.98813621216004</c:v>
                </c:pt>
                <c:pt idx="11">
                  <c:v>551.74566184751995</c:v>
                </c:pt>
                <c:pt idx="12">
                  <c:v>553.50539098679997</c:v>
                </c:pt>
                <c:pt idx="13">
                  <c:v>552.22589516424</c:v>
                </c:pt>
                <c:pt idx="14">
                  <c:v>552.07258413216005</c:v>
                </c:pt>
                <c:pt idx="15">
                  <c:v>552.2361300888</c:v>
                </c:pt>
                <c:pt idx="16">
                  <c:v>553.75775744952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18.1660000008</c:v>
                </c:pt>
                <c:pt idx="10">
                  <c:v>1.6000000000800001</c:v>
                </c:pt>
                <c:pt idx="11">
                  <c:v>1.6000000000800001</c:v>
                </c:pt>
                <c:pt idx="12">
                  <c:v>1.6000000005599999</c:v>
                </c:pt>
                <c:pt idx="13">
                  <c:v>1.6000000007999999</c:v>
                </c:pt>
                <c:pt idx="14">
                  <c:v>1.5999999996000001</c:v>
                </c:pt>
                <c:pt idx="15">
                  <c:v>0.39452054759999999</c:v>
                </c:pt>
                <c:pt idx="16">
                  <c:v>0.13443875184000001</c:v>
                </c:pt>
                <c:pt idx="17">
                  <c:v>0.10115717304000001</c:v>
                </c:pt>
                <c:pt idx="18">
                  <c:v>0.18882561024</c:v>
                </c:pt>
                <c:pt idx="19">
                  <c:v>0.31235265456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57.27715078992</c:v>
                </c:pt>
                <c:pt idx="1">
                  <c:v>173.96125822344001</c:v>
                </c:pt>
                <c:pt idx="2">
                  <c:v>205.94007311280001</c:v>
                </c:pt>
                <c:pt idx="3">
                  <c:v>255.485073169201</c:v>
                </c:pt>
                <c:pt idx="4">
                  <c:v>256.84456321968003</c:v>
                </c:pt>
                <c:pt idx="5">
                  <c:v>256.22845336776101</c:v>
                </c:pt>
                <c:pt idx="6">
                  <c:v>263.92511211768101</c:v>
                </c:pt>
                <c:pt idx="7">
                  <c:v>272.73417931680098</c:v>
                </c:pt>
                <c:pt idx="8">
                  <c:v>273.79041321408101</c:v>
                </c:pt>
                <c:pt idx="9">
                  <c:v>272.09712011424102</c:v>
                </c:pt>
                <c:pt idx="10">
                  <c:v>288.60671611824102</c:v>
                </c:pt>
                <c:pt idx="11">
                  <c:v>306.70671612744098</c:v>
                </c:pt>
                <c:pt idx="12">
                  <c:v>307.75602542040099</c:v>
                </c:pt>
                <c:pt idx="13">
                  <c:v>306.70671613032101</c:v>
                </c:pt>
                <c:pt idx="14">
                  <c:v>305.83394502936102</c:v>
                </c:pt>
                <c:pt idx="15">
                  <c:v>309.91225277688199</c:v>
                </c:pt>
                <c:pt idx="16">
                  <c:v>310.87043722872102</c:v>
                </c:pt>
                <c:pt idx="17">
                  <c:v>310.20586765128201</c:v>
                </c:pt>
                <c:pt idx="18">
                  <c:v>310.20586765128201</c:v>
                </c:pt>
                <c:pt idx="19">
                  <c:v>310.30586765136201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9.9897823430400106</c:v>
                </c:pt>
                <c:pt idx="5">
                  <c:v>10.402500029760001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463.66511393088001</c:v>
                </c:pt>
                <c:pt idx="1">
                  <c:v>481.36685817360001</c:v>
                </c:pt>
                <c:pt idx="2">
                  <c:v>478.85016257375997</c:v>
                </c:pt>
                <c:pt idx="3">
                  <c:v>463.64697581448002</c:v>
                </c:pt>
                <c:pt idx="4">
                  <c:v>464.38878638879999</c:v>
                </c:pt>
                <c:pt idx="5">
                  <c:v>463.32679429104002</c:v>
                </c:pt>
                <c:pt idx="6">
                  <c:v>456.18831259391999</c:v>
                </c:pt>
                <c:pt idx="7">
                  <c:v>451.76938975079997</c:v>
                </c:pt>
                <c:pt idx="8">
                  <c:v>451.70553950376001</c:v>
                </c:pt>
                <c:pt idx="9">
                  <c:v>471.42668334384001</c:v>
                </c:pt>
                <c:pt idx="10">
                  <c:v>474.64557316584001</c:v>
                </c:pt>
                <c:pt idx="11">
                  <c:v>460.32453027408002</c:v>
                </c:pt>
                <c:pt idx="12">
                  <c:v>464.8231715316</c:v>
                </c:pt>
                <c:pt idx="13">
                  <c:v>464.30274117336</c:v>
                </c:pt>
                <c:pt idx="14">
                  <c:v>465.11400033168002</c:v>
                </c:pt>
                <c:pt idx="15">
                  <c:v>463.40128297775999</c:v>
                </c:pt>
                <c:pt idx="16">
                  <c:v>468.30482649791998</c:v>
                </c:pt>
                <c:pt idx="17">
                  <c:v>474.04288037807999</c:v>
                </c:pt>
                <c:pt idx="18">
                  <c:v>476.20351982544003</c:v>
                </c:pt>
                <c:pt idx="19">
                  <c:v>477.34311323207999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21.95767999992</c:v>
                </c:pt>
                <c:pt idx="1">
                  <c:v>21.895039999920002</c:v>
                </c:pt>
                <c:pt idx="2">
                  <c:v>21.891279999839998</c:v>
                </c:pt>
                <c:pt idx="3">
                  <c:v>1.071</c:v>
                </c:pt>
                <c:pt idx="4">
                  <c:v>1.99999999992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0.11343368376</c:v>
                </c:pt>
                <c:pt idx="14">
                  <c:v>1.88195468592</c:v>
                </c:pt>
                <c:pt idx="15">
                  <c:v>2.1174649452000001</c:v>
                </c:pt>
                <c:pt idx="16">
                  <c:v>1.5375334411199999</c:v>
                </c:pt>
                <c:pt idx="17">
                  <c:v>2.2526056824</c:v>
                </c:pt>
                <c:pt idx="18">
                  <c:v>1.72802085792</c:v>
                </c:pt>
                <c:pt idx="19">
                  <c:v>1.3689867036000001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1079400"/>
        <c:axId val="291079008"/>
        <c:extLst/>
      </c:areaChart>
      <c:catAx>
        <c:axId val="2910794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079008"/>
        <c:crosses val="autoZero"/>
        <c:auto val="1"/>
        <c:lblAlgn val="ctr"/>
        <c:lblOffset val="100"/>
        <c:noMultiLvlLbl val="0"/>
      </c:catAx>
      <c:valAx>
        <c:axId val="29107900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079400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23.119999999920001</c:v>
                </c:pt>
                <c:pt idx="1">
                  <c:v>23.120000000640001</c:v>
                </c:pt>
                <c:pt idx="2">
                  <c:v>23.120000000400001</c:v>
                </c:pt>
                <c:pt idx="3">
                  <c:v>23.119999999920001</c:v>
                </c:pt>
                <c:pt idx="4">
                  <c:v>23.119999999440001</c:v>
                </c:pt>
                <c:pt idx="5">
                  <c:v>23.120000001600001</c:v>
                </c:pt>
                <c:pt idx="6">
                  <c:v>23.120000000880001</c:v>
                </c:pt>
                <c:pt idx="7">
                  <c:v>23.120000000400001</c:v>
                </c:pt>
                <c:pt idx="8">
                  <c:v>3.4138977976799998</c:v>
                </c:pt>
                <c:pt idx="9">
                  <c:v>1.88610220152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105.0000000024</c:v>
                </c:pt>
                <c:pt idx="1">
                  <c:v>98.900712825839904</c:v>
                </c:pt>
                <c:pt idx="2">
                  <c:v>89.065088671919995</c:v>
                </c:pt>
                <c:pt idx="3">
                  <c:v>84.081198154079999</c:v>
                </c:pt>
                <c:pt idx="4">
                  <c:v>81.905741110799994</c:v>
                </c:pt>
                <c:pt idx="5">
                  <c:v>72.100929700560002</c:v>
                </c:pt>
                <c:pt idx="6">
                  <c:v>70.624010407680004</c:v>
                </c:pt>
                <c:pt idx="7">
                  <c:v>70.976534005439902</c:v>
                </c:pt>
                <c:pt idx="8">
                  <c:v>70.112826307679995</c:v>
                </c:pt>
                <c:pt idx="9">
                  <c:v>70.912663500959994</c:v>
                </c:pt>
                <c:pt idx="10">
                  <c:v>77.121069120239994</c:v>
                </c:pt>
                <c:pt idx="11">
                  <c:v>77.354407963919996</c:v>
                </c:pt>
                <c:pt idx="12">
                  <c:v>78.155646477359994</c:v>
                </c:pt>
                <c:pt idx="13">
                  <c:v>76.868629721280101</c:v>
                </c:pt>
                <c:pt idx="14">
                  <c:v>78.028431129599994</c:v>
                </c:pt>
                <c:pt idx="15">
                  <c:v>79.779504637199906</c:v>
                </c:pt>
                <c:pt idx="16">
                  <c:v>75.484799347920003</c:v>
                </c:pt>
                <c:pt idx="17">
                  <c:v>44.527806941039998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27.613862435040001</c:v>
                </c:pt>
                <c:pt idx="18">
                  <c:v>74.521339170000005</c:v>
                </c:pt>
                <c:pt idx="19">
                  <c:v>77.420593924559995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220.00000000128</c:v>
                </c:pt>
                <c:pt idx="15">
                  <c:v>220.00000000055999</c:v>
                </c:pt>
                <c:pt idx="16">
                  <c:v>220.00000000128</c:v>
                </c:pt>
                <c:pt idx="17">
                  <c:v>25.713999999119999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235.04083560000001</c:v>
                </c:pt>
                <c:pt idx="1">
                  <c:v>222.56247949871999</c:v>
                </c:pt>
                <c:pt idx="2">
                  <c:v>219.99999999936</c:v>
                </c:pt>
                <c:pt idx="3">
                  <c:v>220.00000000032</c:v>
                </c:pt>
                <c:pt idx="4">
                  <c:v>220.00000000343999</c:v>
                </c:pt>
                <c:pt idx="5">
                  <c:v>220.0000000032</c:v>
                </c:pt>
                <c:pt idx="6">
                  <c:v>220.00000000175999</c:v>
                </c:pt>
                <c:pt idx="7">
                  <c:v>220.00000000008001</c:v>
                </c:pt>
                <c:pt idx="8">
                  <c:v>220.00000000104001</c:v>
                </c:pt>
                <c:pt idx="9">
                  <c:v>220.00000000247999</c:v>
                </c:pt>
                <c:pt idx="10">
                  <c:v>224.45812217183999</c:v>
                </c:pt>
                <c:pt idx="11">
                  <c:v>225.39791534112001</c:v>
                </c:pt>
                <c:pt idx="12">
                  <c:v>255.68117171904001</c:v>
                </c:pt>
                <c:pt idx="13">
                  <c:v>255.96647566464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194.28599999808</c:v>
                </c:pt>
                <c:pt idx="18">
                  <c:v>220.00000000128</c:v>
                </c:pt>
                <c:pt idx="19">
                  <c:v>220.00000000079999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9.3497709014399994</c:v>
                </c:pt>
                <c:pt idx="3">
                  <c:v>4.4902146168000003</c:v>
                </c:pt>
                <c:pt idx="4">
                  <c:v>7.9529731701599999</c:v>
                </c:pt>
                <c:pt idx="5">
                  <c:v>6.2558850691199996</c:v>
                </c:pt>
                <c:pt idx="6">
                  <c:v>4.4449550724</c:v>
                </c:pt>
                <c:pt idx="7">
                  <c:v>3.8388742219199998</c:v>
                </c:pt>
                <c:pt idx="8">
                  <c:v>10.42187806536</c:v>
                </c:pt>
                <c:pt idx="9">
                  <c:v>10.950000002399999</c:v>
                </c:pt>
                <c:pt idx="10">
                  <c:v>10.950000000239999</c:v>
                </c:pt>
                <c:pt idx="11">
                  <c:v>10.37243545368</c:v>
                </c:pt>
                <c:pt idx="12">
                  <c:v>2.9730134349599999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11.382172844159999</c:v>
                </c:pt>
                <c:pt idx="14">
                  <c:v>38.611015761600001</c:v>
                </c:pt>
                <c:pt idx="15">
                  <c:v>40.025077074960002</c:v>
                </c:pt>
                <c:pt idx="16">
                  <c:v>39.611642070480002</c:v>
                </c:pt>
                <c:pt idx="17">
                  <c:v>39.412331562239999</c:v>
                </c:pt>
                <c:pt idx="18">
                  <c:v>40.80927002928</c:v>
                </c:pt>
                <c:pt idx="19">
                  <c:v>42.842148265440002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0.11369350296</c:v>
                </c:pt>
                <c:pt idx="14">
                  <c:v>7.8691215504000001</c:v>
                </c:pt>
                <c:pt idx="15">
                  <c:v>9.9005260643999993</c:v>
                </c:pt>
                <c:pt idx="16">
                  <c:v>16.959863179919999</c:v>
                </c:pt>
                <c:pt idx="17">
                  <c:v>19.588944475200002</c:v>
                </c:pt>
                <c:pt idx="18">
                  <c:v>20.61738230832</c:v>
                </c:pt>
                <c:pt idx="19">
                  <c:v>24.712894292640001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13.234999984320099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12.80840991528</c:v>
                </c:pt>
                <c:pt idx="1">
                  <c:v>12.26446079688</c:v>
                </c:pt>
                <c:pt idx="2">
                  <c:v>11.816189698080001</c:v>
                </c:pt>
                <c:pt idx="3">
                  <c:v>11.387019215520001</c:v>
                </c:pt>
                <c:pt idx="4">
                  <c:v>12.8698679592</c:v>
                </c:pt>
                <c:pt idx="5">
                  <c:v>17.64767805528</c:v>
                </c:pt>
                <c:pt idx="6">
                  <c:v>20.65638543168</c:v>
                </c:pt>
                <c:pt idx="7">
                  <c:v>22.378674530880001</c:v>
                </c:pt>
                <c:pt idx="8">
                  <c:v>24.211139555280099</c:v>
                </c:pt>
                <c:pt idx="9">
                  <c:v>24.798263190000199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30.8300445818399</c:v>
                </c:pt>
                <c:pt idx="1">
                  <c:v>35.860289702879903</c:v>
                </c:pt>
                <c:pt idx="2">
                  <c:v>23.01083517456</c:v>
                </c:pt>
                <c:pt idx="3">
                  <c:v>22.370755314</c:v>
                </c:pt>
                <c:pt idx="4">
                  <c:v>17.014254095039998</c:v>
                </c:pt>
                <c:pt idx="5">
                  <c:v>16.1110344312</c:v>
                </c:pt>
                <c:pt idx="6">
                  <c:v>16.551694210800001</c:v>
                </c:pt>
                <c:pt idx="7">
                  <c:v>17.02540273296</c:v>
                </c:pt>
                <c:pt idx="8">
                  <c:v>35.558325769920003</c:v>
                </c:pt>
                <c:pt idx="9">
                  <c:v>38.000000008559901</c:v>
                </c:pt>
                <c:pt idx="10">
                  <c:v>29.264277973919999</c:v>
                </c:pt>
                <c:pt idx="11">
                  <c:v>29.587202135519998</c:v>
                </c:pt>
                <c:pt idx="12">
                  <c:v>8.4218839214399992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347.54387656007998</c:v>
                </c:pt>
                <c:pt idx="1">
                  <c:v>539.16299317487994</c:v>
                </c:pt>
                <c:pt idx="2">
                  <c:v>548.14403393808004</c:v>
                </c:pt>
                <c:pt idx="3">
                  <c:v>434.69909611776001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113.93864824464001</c:v>
                </c:pt>
                <c:pt idx="4">
                  <c:v>550.19537852064002</c:v>
                </c:pt>
                <c:pt idx="5">
                  <c:v>548.83806401879997</c:v>
                </c:pt>
                <c:pt idx="6">
                  <c:v>548.95692920952001</c:v>
                </c:pt>
                <c:pt idx="7">
                  <c:v>548.82519672887997</c:v>
                </c:pt>
                <c:pt idx="8">
                  <c:v>550.16384713271998</c:v>
                </c:pt>
                <c:pt idx="9">
                  <c:v>549.08278661880001</c:v>
                </c:pt>
                <c:pt idx="10">
                  <c:v>550.98813621216004</c:v>
                </c:pt>
                <c:pt idx="11">
                  <c:v>551.74566184751995</c:v>
                </c:pt>
                <c:pt idx="12">
                  <c:v>553.50539098679997</c:v>
                </c:pt>
                <c:pt idx="13">
                  <c:v>552.22589516424</c:v>
                </c:pt>
                <c:pt idx="14">
                  <c:v>552.07258413216005</c:v>
                </c:pt>
                <c:pt idx="15">
                  <c:v>552.2361300888</c:v>
                </c:pt>
                <c:pt idx="16">
                  <c:v>553.75775744952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18.1660000008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1.6000000000800001</c:v>
                </c:pt>
                <c:pt idx="11">
                  <c:v>1.6000000000800001</c:v>
                </c:pt>
                <c:pt idx="12">
                  <c:v>1.6000000005599999</c:v>
                </c:pt>
                <c:pt idx="13">
                  <c:v>1.6000000007999999</c:v>
                </c:pt>
                <c:pt idx="14">
                  <c:v>1.5999999996000001</c:v>
                </c:pt>
                <c:pt idx="15">
                  <c:v>0.39452054759999999</c:v>
                </c:pt>
                <c:pt idx="16">
                  <c:v>0.13443875184000001</c:v>
                </c:pt>
                <c:pt idx="17">
                  <c:v>0.10115717304000001</c:v>
                </c:pt>
                <c:pt idx="18">
                  <c:v>0.18882561024</c:v>
                </c:pt>
                <c:pt idx="19">
                  <c:v>0.31235265456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57.27715078992</c:v>
                </c:pt>
                <c:pt idx="1">
                  <c:v>173.96125822344001</c:v>
                </c:pt>
                <c:pt idx="2">
                  <c:v>205.94007311280001</c:v>
                </c:pt>
                <c:pt idx="3">
                  <c:v>255.485073169201</c:v>
                </c:pt>
                <c:pt idx="4">
                  <c:v>214.63644474143999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42.208118478240003</c:v>
                </c:pt>
                <c:pt idx="5">
                  <c:v>256.22845336776101</c:v>
                </c:pt>
                <c:pt idx="6">
                  <c:v>263.92511211768101</c:v>
                </c:pt>
                <c:pt idx="7">
                  <c:v>272.73417931680098</c:v>
                </c:pt>
                <c:pt idx="8">
                  <c:v>273.79041321408101</c:v>
                </c:pt>
                <c:pt idx="9">
                  <c:v>272.09712011424102</c:v>
                </c:pt>
                <c:pt idx="10">
                  <c:v>288.60671611824102</c:v>
                </c:pt>
                <c:pt idx="11">
                  <c:v>306.70671612744098</c:v>
                </c:pt>
                <c:pt idx="12">
                  <c:v>307.75602542040099</c:v>
                </c:pt>
                <c:pt idx="13">
                  <c:v>306.70671613032101</c:v>
                </c:pt>
                <c:pt idx="14">
                  <c:v>305.83394502936102</c:v>
                </c:pt>
                <c:pt idx="15">
                  <c:v>309.91225277688199</c:v>
                </c:pt>
                <c:pt idx="16">
                  <c:v>310.87043722872102</c:v>
                </c:pt>
                <c:pt idx="17">
                  <c:v>310.20586765128201</c:v>
                </c:pt>
                <c:pt idx="18">
                  <c:v>310.20586765128201</c:v>
                </c:pt>
                <c:pt idx="19">
                  <c:v>310.30586765136201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8.3657823350400093</c:v>
                </c:pt>
                <c:pt idx="5">
                  <c:v>10.402500029760001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463.66511393088001</c:v>
                </c:pt>
                <c:pt idx="1">
                  <c:v>481.36685817360001</c:v>
                </c:pt>
                <c:pt idx="2">
                  <c:v>478.85016257375997</c:v>
                </c:pt>
                <c:pt idx="3">
                  <c:v>463.64697581448002</c:v>
                </c:pt>
                <c:pt idx="4">
                  <c:v>464.38878638879999</c:v>
                </c:pt>
                <c:pt idx="5">
                  <c:v>463.32679429104002</c:v>
                </c:pt>
                <c:pt idx="6">
                  <c:v>12.155309045279999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444.03300354864001</c:v>
                </c:pt>
                <c:pt idx="7">
                  <c:v>451.76938975079997</c:v>
                </c:pt>
                <c:pt idx="8">
                  <c:v>451.70553950376001</c:v>
                </c:pt>
                <c:pt idx="9">
                  <c:v>471.42668334384001</c:v>
                </c:pt>
                <c:pt idx="10">
                  <c:v>474.64557316584001</c:v>
                </c:pt>
                <c:pt idx="11">
                  <c:v>460.32453027408002</c:v>
                </c:pt>
                <c:pt idx="12">
                  <c:v>464.8231715316</c:v>
                </c:pt>
                <c:pt idx="13">
                  <c:v>464.30274117336</c:v>
                </c:pt>
                <c:pt idx="14">
                  <c:v>465.11400033168002</c:v>
                </c:pt>
                <c:pt idx="15">
                  <c:v>463.40128297775999</c:v>
                </c:pt>
                <c:pt idx="16">
                  <c:v>468.30482649791998</c:v>
                </c:pt>
                <c:pt idx="17">
                  <c:v>474.04288037807999</c:v>
                </c:pt>
                <c:pt idx="18">
                  <c:v>476.20351982544003</c:v>
                </c:pt>
                <c:pt idx="19">
                  <c:v>477.34311323207999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21.95767999992</c:v>
                </c:pt>
                <c:pt idx="1">
                  <c:v>21.895039999920002</c:v>
                </c:pt>
                <c:pt idx="2">
                  <c:v>21.891279999839998</c:v>
                </c:pt>
                <c:pt idx="3">
                  <c:v>1.071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1.99999999992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0.11343368376</c:v>
                </c:pt>
                <c:pt idx="14">
                  <c:v>1.88195468592</c:v>
                </c:pt>
                <c:pt idx="15">
                  <c:v>2.1174649452000001</c:v>
                </c:pt>
                <c:pt idx="16">
                  <c:v>1.5375334411199999</c:v>
                </c:pt>
                <c:pt idx="17">
                  <c:v>2.2526056824</c:v>
                </c:pt>
                <c:pt idx="18">
                  <c:v>1.72802085792</c:v>
                </c:pt>
                <c:pt idx="19">
                  <c:v>1.3689867036000001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1633736"/>
        <c:axId val="441633344"/>
        <c:extLst/>
      </c:areaChart>
      <c:catAx>
        <c:axId val="4416337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344"/>
        <c:crosses val="autoZero"/>
        <c:auto val="1"/>
        <c:lblAlgn val="ctr"/>
        <c:lblOffset val="100"/>
        <c:noMultiLvlLbl val="0"/>
      </c:catAx>
      <c:valAx>
        <c:axId val="44163334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1633736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80.520000029280197</c:v>
                </c:pt>
                <c:pt idx="5">
                  <c:v>80.300000029200206</c:v>
                </c:pt>
                <c:pt idx="6">
                  <c:v>80.300000029200206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30.615689712000101</c:v>
                </c:pt>
                <c:pt idx="1">
                  <c:v>28.5130519420801</c:v>
                </c:pt>
                <c:pt idx="2">
                  <c:v>27.749332987920099</c:v>
                </c:pt>
                <c:pt idx="3">
                  <c:v>24.583072042560001</c:v>
                </c:pt>
                <c:pt idx="4">
                  <c:v>23.061720227519999</c:v>
                </c:pt>
                <c:pt idx="5">
                  <c:v>23.743088370719999</c:v>
                </c:pt>
                <c:pt idx="6">
                  <c:v>22.657858665599999</c:v>
                </c:pt>
                <c:pt idx="7">
                  <c:v>19.44827235624</c:v>
                </c:pt>
                <c:pt idx="8">
                  <c:v>18.981914746080001</c:v>
                </c:pt>
                <c:pt idx="9">
                  <c:v>26.4410818574401</c:v>
                </c:pt>
                <c:pt idx="10">
                  <c:v>26.088326475840098</c:v>
                </c:pt>
                <c:pt idx="11">
                  <c:v>21.828705627120002</c:v>
                </c:pt>
                <c:pt idx="12">
                  <c:v>24.094782689280098</c:v>
                </c:pt>
                <c:pt idx="13">
                  <c:v>23.209043581200099</c:v>
                </c:pt>
                <c:pt idx="14">
                  <c:v>23.912422977839999</c:v>
                </c:pt>
                <c:pt idx="15">
                  <c:v>22.5329104653601</c:v>
                </c:pt>
                <c:pt idx="16">
                  <c:v>23.272153636559999</c:v>
                </c:pt>
                <c:pt idx="17">
                  <c:v>28.0220679475201</c:v>
                </c:pt>
                <c:pt idx="18">
                  <c:v>28.760773251360099</c:v>
                </c:pt>
                <c:pt idx="19">
                  <c:v>28.7342328780001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5.00000000016</c:v>
                </c:pt>
                <c:pt idx="2">
                  <c:v>4.99999999992</c:v>
                </c:pt>
                <c:pt idx="3">
                  <c:v>4.99999999992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22.654669680480001</c:v>
                </c:pt>
                <c:pt idx="1">
                  <c:v>79.780291516320005</c:v>
                </c:pt>
                <c:pt idx="2">
                  <c:v>82.067619324239999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46.014500443439999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44.735498306399997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39.125416622640202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10.94901569832</c:v>
                </c:pt>
                <c:pt idx="10">
                  <c:v>1.0213949359200001</c:v>
                </c:pt>
                <c:pt idx="11">
                  <c:v>0.97098491279999999</c:v>
                </c:pt>
                <c:pt idx="12">
                  <c:v>0.89468425655999995</c:v>
                </c:pt>
                <c:pt idx="13">
                  <c:v>0.94609171079999999</c:v>
                </c:pt>
                <c:pt idx="14">
                  <c:v>0.99499592088</c:v>
                </c:pt>
                <c:pt idx="15">
                  <c:v>0.17227545431999999</c:v>
                </c:pt>
                <c:pt idx="16">
                  <c:v>9.5210016480000007E-2</c:v>
                </c:pt>
                <c:pt idx="17">
                  <c:v>8.977634424E-2</c:v>
                </c:pt>
                <c:pt idx="18">
                  <c:v>0.12440510975999999</c:v>
                </c:pt>
                <c:pt idx="19">
                  <c:v>0.21278051472000001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18.809484269279999</c:v>
                </c:pt>
                <c:pt idx="1">
                  <c:v>63.557973497520003</c:v>
                </c:pt>
                <c:pt idx="2">
                  <c:v>65.591212779360006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44.182443415439998</c:v>
                </c:pt>
                <c:pt idx="1">
                  <c:v>124.32925822343999</c:v>
                </c:pt>
                <c:pt idx="2">
                  <c:v>150.80640795383999</c:v>
                </c:pt>
                <c:pt idx="3">
                  <c:v>182.71071274104099</c:v>
                </c:pt>
                <c:pt idx="4">
                  <c:v>182.89359300960001</c:v>
                </c:pt>
                <c:pt idx="5">
                  <c:v>184.63943948088101</c:v>
                </c:pt>
                <c:pt idx="6">
                  <c:v>191.35623960048099</c:v>
                </c:pt>
                <c:pt idx="7">
                  <c:v>191.43415798848099</c:v>
                </c:pt>
                <c:pt idx="8">
                  <c:v>188.67174766632101</c:v>
                </c:pt>
                <c:pt idx="9">
                  <c:v>191.25671658384101</c:v>
                </c:pt>
                <c:pt idx="10">
                  <c:v>198.17651879040099</c:v>
                </c:pt>
                <c:pt idx="11">
                  <c:v>207.741011752801</c:v>
                </c:pt>
                <c:pt idx="12">
                  <c:v>208.367588339761</c:v>
                </c:pt>
                <c:pt idx="13">
                  <c:v>206.781848925601</c:v>
                </c:pt>
                <c:pt idx="14">
                  <c:v>206.62276710048101</c:v>
                </c:pt>
                <c:pt idx="15">
                  <c:v>209.38219256424199</c:v>
                </c:pt>
                <c:pt idx="16">
                  <c:v>209.81743495152099</c:v>
                </c:pt>
                <c:pt idx="17">
                  <c:v>209.475712480082</c:v>
                </c:pt>
                <c:pt idx="18">
                  <c:v>209.451269759762</c:v>
                </c:pt>
                <c:pt idx="19">
                  <c:v>209.54904064104201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23.119999999920001</c:v>
                </c:pt>
                <c:pt idx="1">
                  <c:v>23.120000000640001</c:v>
                </c:pt>
                <c:pt idx="2">
                  <c:v>23.120000000400001</c:v>
                </c:pt>
                <c:pt idx="3">
                  <c:v>23.119999999920001</c:v>
                </c:pt>
                <c:pt idx="4">
                  <c:v>23.119999999440001</c:v>
                </c:pt>
                <c:pt idx="5">
                  <c:v>23.120000001600001</c:v>
                </c:pt>
                <c:pt idx="6">
                  <c:v>23.120000000880001</c:v>
                </c:pt>
                <c:pt idx="7">
                  <c:v>23.120000000400001</c:v>
                </c:pt>
                <c:pt idx="8">
                  <c:v>3.4138977976799998</c:v>
                </c:pt>
                <c:pt idx="9">
                  <c:v>1.88610220152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3.1897600788</c:v>
                </c:pt>
                <c:pt idx="14">
                  <c:v>13.449817126559999</c:v>
                </c:pt>
                <c:pt idx="15">
                  <c:v>14.14661709312</c:v>
                </c:pt>
                <c:pt idx="16">
                  <c:v>13.99827659736</c:v>
                </c:pt>
                <c:pt idx="17">
                  <c:v>14.534506907520001</c:v>
                </c:pt>
                <c:pt idx="18">
                  <c:v>16.59161082336</c:v>
                </c:pt>
                <c:pt idx="19">
                  <c:v>16.496707114079999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156.31264778280001</c:v>
                </c:pt>
                <c:pt idx="1">
                  <c:v>163.36318876824001</c:v>
                </c:pt>
                <c:pt idx="2">
                  <c:v>163.34465866008</c:v>
                </c:pt>
                <c:pt idx="3">
                  <c:v>163.69789471199999</c:v>
                </c:pt>
                <c:pt idx="4">
                  <c:v>164.16368573183999</c:v>
                </c:pt>
                <c:pt idx="5">
                  <c:v>163.77686926679999</c:v>
                </c:pt>
                <c:pt idx="6">
                  <c:v>163.79507752320001</c:v>
                </c:pt>
                <c:pt idx="7">
                  <c:v>163.68093183600001</c:v>
                </c:pt>
                <c:pt idx="8">
                  <c:v>164.1307051812</c:v>
                </c:pt>
                <c:pt idx="9">
                  <c:v>163.69968723336001</c:v>
                </c:pt>
                <c:pt idx="10">
                  <c:v>163.73191487328</c:v>
                </c:pt>
                <c:pt idx="11">
                  <c:v>163.77211451712</c:v>
                </c:pt>
                <c:pt idx="12">
                  <c:v>164.09146976352</c:v>
                </c:pt>
                <c:pt idx="13">
                  <c:v>163.66243122719999</c:v>
                </c:pt>
                <c:pt idx="14">
                  <c:v>163.63165890671999</c:v>
                </c:pt>
                <c:pt idx="15">
                  <c:v>163.67462513999999</c:v>
                </c:pt>
                <c:pt idx="16">
                  <c:v>164.13665512175999</c:v>
                </c:pt>
                <c:pt idx="17">
                  <c:v>163.6892247168</c:v>
                </c:pt>
                <c:pt idx="18">
                  <c:v>163.6796017536</c:v>
                </c:pt>
                <c:pt idx="19">
                  <c:v>163.49689322328001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40.548216444719998</c:v>
                </c:pt>
                <c:pt idx="1">
                  <c:v>40.914588828239999</c:v>
                </c:pt>
                <c:pt idx="2">
                  <c:v>39.161612182559999</c:v>
                </c:pt>
                <c:pt idx="3">
                  <c:v>27.12468629928</c:v>
                </c:pt>
                <c:pt idx="4">
                  <c:v>28.285300584000002</c:v>
                </c:pt>
                <c:pt idx="5">
                  <c:v>27.672034393920001</c:v>
                </c:pt>
                <c:pt idx="6">
                  <c:v>21.662687171519998</c:v>
                </c:pt>
                <c:pt idx="7">
                  <c:v>20.497255407360001</c:v>
                </c:pt>
                <c:pt idx="8">
                  <c:v>19.841510725679999</c:v>
                </c:pt>
                <c:pt idx="9">
                  <c:v>33.249549388799998</c:v>
                </c:pt>
                <c:pt idx="10">
                  <c:v>36.865099362000002</c:v>
                </c:pt>
                <c:pt idx="11">
                  <c:v>26.847582000959999</c:v>
                </c:pt>
                <c:pt idx="12">
                  <c:v>28.02237534456</c:v>
                </c:pt>
                <c:pt idx="13">
                  <c:v>29.533264835760001</c:v>
                </c:pt>
                <c:pt idx="14">
                  <c:v>29.685049367040001</c:v>
                </c:pt>
                <c:pt idx="15">
                  <c:v>29.395749471839999</c:v>
                </c:pt>
                <c:pt idx="16">
                  <c:v>32.502759897360001</c:v>
                </c:pt>
                <c:pt idx="17">
                  <c:v>34.63599910296</c:v>
                </c:pt>
                <c:pt idx="18">
                  <c:v>36.101838016080002</c:v>
                </c:pt>
                <c:pt idx="19">
                  <c:v>37.61831384856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2.3911507859999999</c:v>
                </c:pt>
                <c:pt idx="10">
                  <c:v>0.16800000000000001</c:v>
                </c:pt>
                <c:pt idx="11">
                  <c:v>0.22900149959999999</c:v>
                </c:pt>
                <c:pt idx="12">
                  <c:v>0.22065262656000001</c:v>
                </c:pt>
                <c:pt idx="13">
                  <c:v>0.19056464111999999</c:v>
                </c:pt>
                <c:pt idx="14">
                  <c:v>0.19121793408000001</c:v>
                </c:pt>
                <c:pt idx="15">
                  <c:v>7.7390608799999996E-2</c:v>
                </c:pt>
                <c:pt idx="16">
                  <c:v>4.51669464E-3</c:v>
                </c:pt>
                <c:pt idx="17">
                  <c:v>6.5079004800000003E-3</c:v>
                </c:pt>
                <c:pt idx="18">
                  <c:v>4.9076741520000002E-2</c:v>
                </c:pt>
                <c:pt idx="19">
                  <c:v>3.5999999999999997E-2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235.04083560000001</c:v>
                </c:pt>
                <c:pt idx="1">
                  <c:v>222.56247949871999</c:v>
                </c:pt>
                <c:pt idx="2">
                  <c:v>219.99999999936</c:v>
                </c:pt>
                <c:pt idx="3">
                  <c:v>220.00000000032</c:v>
                </c:pt>
                <c:pt idx="4">
                  <c:v>220.00000000343999</c:v>
                </c:pt>
                <c:pt idx="5">
                  <c:v>220.0000000032</c:v>
                </c:pt>
                <c:pt idx="6">
                  <c:v>220.00000000175999</c:v>
                </c:pt>
                <c:pt idx="7">
                  <c:v>220.00000000008001</c:v>
                </c:pt>
                <c:pt idx="8">
                  <c:v>220.00000000104001</c:v>
                </c:pt>
                <c:pt idx="9">
                  <c:v>220.00000000247999</c:v>
                </c:pt>
                <c:pt idx="10">
                  <c:v>224.45812217183999</c:v>
                </c:pt>
                <c:pt idx="11">
                  <c:v>225.39791534112001</c:v>
                </c:pt>
                <c:pt idx="12">
                  <c:v>255.68117171904001</c:v>
                </c:pt>
                <c:pt idx="13">
                  <c:v>255.96647566464</c:v>
                </c:pt>
                <c:pt idx="14">
                  <c:v>220.00000000128</c:v>
                </c:pt>
                <c:pt idx="15">
                  <c:v>220.00000000055999</c:v>
                </c:pt>
                <c:pt idx="16">
                  <c:v>220.00000000128</c:v>
                </c:pt>
                <c:pt idx="17">
                  <c:v>219.99999999720001</c:v>
                </c:pt>
                <c:pt idx="18">
                  <c:v>220.00000000128</c:v>
                </c:pt>
                <c:pt idx="19">
                  <c:v>220.00000000079999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13.234999984320099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3.8531839691999998</c:v>
                </c:pt>
                <c:pt idx="14">
                  <c:v>10.77239880168</c:v>
                </c:pt>
                <c:pt idx="15">
                  <c:v>11.451780273840001</c:v>
                </c:pt>
                <c:pt idx="16">
                  <c:v>10.88795834784</c:v>
                </c:pt>
                <c:pt idx="17">
                  <c:v>10.951563419519999</c:v>
                </c:pt>
                <c:pt idx="18">
                  <c:v>11.387700495360001</c:v>
                </c:pt>
                <c:pt idx="19">
                  <c:v>11.446535366879999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105.0000000024</c:v>
                </c:pt>
                <c:pt idx="1">
                  <c:v>98.900712825839904</c:v>
                </c:pt>
                <c:pt idx="2">
                  <c:v>89.065088671919995</c:v>
                </c:pt>
                <c:pt idx="3">
                  <c:v>84.081198154079999</c:v>
                </c:pt>
                <c:pt idx="4">
                  <c:v>81.905741110799994</c:v>
                </c:pt>
                <c:pt idx="5">
                  <c:v>72.100929700560002</c:v>
                </c:pt>
                <c:pt idx="6">
                  <c:v>70.624010407680004</c:v>
                </c:pt>
                <c:pt idx="7">
                  <c:v>70.976534005439902</c:v>
                </c:pt>
                <c:pt idx="8">
                  <c:v>70.112826307679995</c:v>
                </c:pt>
                <c:pt idx="9">
                  <c:v>70.912663500959994</c:v>
                </c:pt>
                <c:pt idx="10">
                  <c:v>77.121069120239994</c:v>
                </c:pt>
                <c:pt idx="11">
                  <c:v>77.354407963919996</c:v>
                </c:pt>
                <c:pt idx="12">
                  <c:v>78.155646477359994</c:v>
                </c:pt>
                <c:pt idx="13">
                  <c:v>76.868629721280101</c:v>
                </c:pt>
                <c:pt idx="14">
                  <c:v>78.028431129599994</c:v>
                </c:pt>
                <c:pt idx="15">
                  <c:v>79.779504637199906</c:v>
                </c:pt>
                <c:pt idx="16">
                  <c:v>75.484799347920003</c:v>
                </c:pt>
                <c:pt idx="17">
                  <c:v>72.141669376080003</c:v>
                </c:pt>
                <c:pt idx="18">
                  <c:v>74.521339170000005</c:v>
                </c:pt>
                <c:pt idx="19">
                  <c:v>77.420593924559995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12.80840991528</c:v>
                </c:pt>
                <c:pt idx="1">
                  <c:v>12.26446079688</c:v>
                </c:pt>
                <c:pt idx="2">
                  <c:v>11.816189698080001</c:v>
                </c:pt>
                <c:pt idx="3">
                  <c:v>11.387019215520001</c:v>
                </c:pt>
                <c:pt idx="4">
                  <c:v>12.8698679592</c:v>
                </c:pt>
                <c:pt idx="5">
                  <c:v>17.64767805528</c:v>
                </c:pt>
                <c:pt idx="6">
                  <c:v>20.65638543168</c:v>
                </c:pt>
                <c:pt idx="7">
                  <c:v>22.378674530880001</c:v>
                </c:pt>
                <c:pt idx="8">
                  <c:v>24.211139555280099</c:v>
                </c:pt>
                <c:pt idx="9">
                  <c:v>24.798263190000199</c:v>
                </c:pt>
                <c:pt idx="10">
                  <c:v>24.8199999708002</c:v>
                </c:pt>
                <c:pt idx="11">
                  <c:v>24.8199999708002</c:v>
                </c:pt>
                <c:pt idx="12">
                  <c:v>24.887999970720202</c:v>
                </c:pt>
                <c:pt idx="13">
                  <c:v>24.8199999708002</c:v>
                </c:pt>
                <c:pt idx="14">
                  <c:v>24.8199999708002</c:v>
                </c:pt>
                <c:pt idx="15">
                  <c:v>24.8199999708002</c:v>
                </c:pt>
                <c:pt idx="16">
                  <c:v>24.887999970720202</c:v>
                </c:pt>
                <c:pt idx="17">
                  <c:v>24.8199999708002</c:v>
                </c:pt>
                <c:pt idx="18">
                  <c:v>24.8199999708002</c:v>
                </c:pt>
                <c:pt idx="19">
                  <c:v>24.8199999708002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61.269788514959998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0.11369350296</c:v>
                </c:pt>
                <c:pt idx="14">
                  <c:v>7.8691215504000001</c:v>
                </c:pt>
                <c:pt idx="15">
                  <c:v>9.9005260643999993</c:v>
                </c:pt>
                <c:pt idx="16">
                  <c:v>16.959863179919999</c:v>
                </c:pt>
                <c:pt idx="17">
                  <c:v>19.588944475200002</c:v>
                </c:pt>
                <c:pt idx="18">
                  <c:v>20.61738230832</c:v>
                </c:pt>
                <c:pt idx="19">
                  <c:v>24.712894292640001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30.8300445818399</c:v>
                </c:pt>
                <c:pt idx="1">
                  <c:v>35.860289702879903</c:v>
                </c:pt>
                <c:pt idx="2">
                  <c:v>32.360606076000003</c:v>
                </c:pt>
                <c:pt idx="3">
                  <c:v>26.8609699308</c:v>
                </c:pt>
                <c:pt idx="4">
                  <c:v>24.967227265199998</c:v>
                </c:pt>
                <c:pt idx="5">
                  <c:v>22.366919500320002</c:v>
                </c:pt>
                <c:pt idx="6">
                  <c:v>20.9966492832</c:v>
                </c:pt>
                <c:pt idx="7">
                  <c:v>20.864276954880001</c:v>
                </c:pt>
                <c:pt idx="8">
                  <c:v>45.980203835280001</c:v>
                </c:pt>
                <c:pt idx="9">
                  <c:v>48.950000010959897</c:v>
                </c:pt>
                <c:pt idx="10">
                  <c:v>40.214277974159998</c:v>
                </c:pt>
                <c:pt idx="11">
                  <c:v>39.9596375892</c:v>
                </c:pt>
                <c:pt idx="12">
                  <c:v>11.3948973564</c:v>
                </c:pt>
                <c:pt idx="13">
                  <c:v>4.4526624799199999</c:v>
                </c:pt>
                <c:pt idx="14">
                  <c:v>16.27075451928</c:v>
                </c:pt>
                <c:pt idx="15">
                  <c:v>16.5441446532</c:v>
                </c:pt>
                <c:pt idx="16">
                  <c:v>16.262940566400001</c:v>
                </c:pt>
                <c:pt idx="17">
                  <c:v>16.178866917600001</c:v>
                </c:pt>
                <c:pt idx="18">
                  <c:v>14.55797956848</c:v>
                </c:pt>
                <c:pt idx="19">
                  <c:v>16.267892488080001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14.417954939279999</c:v>
                </c:pt>
                <c:pt idx="1">
                  <c:v>52.757361448799998</c:v>
                </c:pt>
                <c:pt idx="2">
                  <c:v>54.702350531519997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10.98</c:v>
                </c:pt>
                <c:pt idx="1">
                  <c:v>10.95</c:v>
                </c:pt>
                <c:pt idx="2">
                  <c:v>10.94815999992</c:v>
                </c:pt>
                <c:pt idx="3">
                  <c:v>0.52350703608000004</c:v>
                </c:pt>
                <c:pt idx="4">
                  <c:v>0.93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13.09470737448</c:v>
                </c:pt>
                <c:pt idx="1">
                  <c:v>49.631999999999998</c:v>
                </c:pt>
                <c:pt idx="2">
                  <c:v>55.13366515896</c:v>
                </c:pt>
                <c:pt idx="3">
                  <c:v>72.774360428159994</c:v>
                </c:pt>
                <c:pt idx="4">
                  <c:v>78.084752524080002</c:v>
                </c:pt>
                <c:pt idx="5">
                  <c:v>76.151513887440004</c:v>
                </c:pt>
                <c:pt idx="6">
                  <c:v>77.131372517520106</c:v>
                </c:pt>
                <c:pt idx="7">
                  <c:v>81.30002132832</c:v>
                </c:pt>
                <c:pt idx="8">
                  <c:v>85.118665547760003</c:v>
                </c:pt>
                <c:pt idx="9">
                  <c:v>80.840403530399996</c:v>
                </c:pt>
                <c:pt idx="10">
                  <c:v>90.430197327840006</c:v>
                </c:pt>
                <c:pt idx="11">
                  <c:v>98.965704374639998</c:v>
                </c:pt>
                <c:pt idx="12">
                  <c:v>99.388437080640003</c:v>
                </c:pt>
                <c:pt idx="13">
                  <c:v>99.924867204720002</c:v>
                </c:pt>
                <c:pt idx="14">
                  <c:v>99.211177928880005</c:v>
                </c:pt>
                <c:pt idx="15">
                  <c:v>100.53006021264</c:v>
                </c:pt>
                <c:pt idx="16">
                  <c:v>101.05300227719999</c:v>
                </c:pt>
                <c:pt idx="17">
                  <c:v>100.7301551712</c:v>
                </c:pt>
                <c:pt idx="18">
                  <c:v>100.75459789152001</c:v>
                </c:pt>
                <c:pt idx="19">
                  <c:v>100.75682701031999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1.28336930616</c:v>
                </c:pt>
                <c:pt idx="1">
                  <c:v>4.8990597465599901</c:v>
                </c:pt>
                <c:pt idx="2">
                  <c:v>4.8990597465599901</c:v>
                </c:pt>
                <c:pt idx="3">
                  <c:v>4.1385280147199799</c:v>
                </c:pt>
                <c:pt idx="4">
                  <c:v>4.1385280147199799</c:v>
                </c:pt>
                <c:pt idx="5">
                  <c:v>4.1191616467199896</c:v>
                </c:pt>
                <c:pt idx="6">
                  <c:v>4.0970288313600198</c:v>
                </c:pt>
                <c:pt idx="7">
                  <c:v>4.0748960160000003</c:v>
                </c:pt>
                <c:pt idx="8">
                  <c:v>4.0527630239999901</c:v>
                </c:pt>
                <c:pt idx="9">
                  <c:v>4.0306302086400096</c:v>
                </c:pt>
                <c:pt idx="10">
                  <c:v>4.0084973932799901</c:v>
                </c:pt>
                <c:pt idx="11">
                  <c:v>3.9863646220799902</c:v>
                </c:pt>
                <c:pt idx="12">
                  <c:v>3.9642315859200101</c:v>
                </c:pt>
                <c:pt idx="13">
                  <c:v>3.9420988147200098</c:v>
                </c:pt>
                <c:pt idx="14">
                  <c:v>3.9199659993599898</c:v>
                </c:pt>
                <c:pt idx="15">
                  <c:v>3.89783300736002</c:v>
                </c:pt>
                <c:pt idx="16">
                  <c:v>3.875700192</c:v>
                </c:pt>
                <c:pt idx="17">
                  <c:v>3.85356737664002</c:v>
                </c:pt>
                <c:pt idx="18">
                  <c:v>3.83143456128</c:v>
                </c:pt>
                <c:pt idx="19">
                  <c:v>3.6044128147199901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19.835999997599998</c:v>
                </c:pt>
                <c:pt idx="1">
                  <c:v>23.494216618799999</c:v>
                </c:pt>
                <c:pt idx="2">
                  <c:v>24.17274865608</c:v>
                </c:pt>
                <c:pt idx="3">
                  <c:v>24.179647775759999</c:v>
                </c:pt>
                <c:pt idx="4">
                  <c:v>24.15679303344</c:v>
                </c:pt>
                <c:pt idx="5">
                  <c:v>24.080376353519998</c:v>
                </c:pt>
                <c:pt idx="6">
                  <c:v>24.34989642024</c:v>
                </c:pt>
                <c:pt idx="7">
                  <c:v>24.36582687288</c:v>
                </c:pt>
                <c:pt idx="8">
                  <c:v>24.292265888399999</c:v>
                </c:pt>
                <c:pt idx="9">
                  <c:v>24.383876256960001</c:v>
                </c:pt>
                <c:pt idx="10">
                  <c:v>24.818202336959999</c:v>
                </c:pt>
                <c:pt idx="11">
                  <c:v>25.083438218400001</c:v>
                </c:pt>
                <c:pt idx="12">
                  <c:v>25.208704281839999</c:v>
                </c:pt>
                <c:pt idx="13">
                  <c:v>25.184916279599999</c:v>
                </c:pt>
                <c:pt idx="14">
                  <c:v>25.148753861039999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20.02599999744</c:v>
                </c:pt>
                <c:pt idx="1">
                  <c:v>23.178608058959998</c:v>
                </c:pt>
                <c:pt idx="2">
                  <c:v>23.9689795068</c:v>
                </c:pt>
                <c:pt idx="3">
                  <c:v>24.269536155360001</c:v>
                </c:pt>
                <c:pt idx="4">
                  <c:v>24.259134623520001</c:v>
                </c:pt>
                <c:pt idx="5">
                  <c:v>24.260959848719999</c:v>
                </c:pt>
                <c:pt idx="6">
                  <c:v>24.316971672960001</c:v>
                </c:pt>
                <c:pt idx="7">
                  <c:v>24.22899145968</c:v>
                </c:pt>
                <c:pt idx="8">
                  <c:v>24.421870093679999</c:v>
                </c:pt>
                <c:pt idx="9">
                  <c:v>24.515036593920001</c:v>
                </c:pt>
                <c:pt idx="10">
                  <c:v>24.823096409760002</c:v>
                </c:pt>
                <c:pt idx="11">
                  <c:v>24.987264331199999</c:v>
                </c:pt>
                <c:pt idx="12">
                  <c:v>25.173536695439999</c:v>
                </c:pt>
                <c:pt idx="13">
                  <c:v>25.173923469119998</c:v>
                </c:pt>
                <c:pt idx="14">
                  <c:v>25.129176732240001</c:v>
                </c:pt>
                <c:pt idx="15">
                  <c:v>25.176762500639999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38.296563812880002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10.73299999752</c:v>
                </c:pt>
                <c:pt idx="1">
                  <c:v>13.3794868764</c:v>
                </c:pt>
                <c:pt idx="2">
                  <c:v>14.45654149848</c:v>
                </c:pt>
                <c:pt idx="3">
                  <c:v>14.35720117872</c:v>
                </c:pt>
                <c:pt idx="4">
                  <c:v>14.57019824208</c:v>
                </c:pt>
                <c:pt idx="5">
                  <c:v>14.664189646560001</c:v>
                </c:pt>
                <c:pt idx="6">
                  <c:v>14.328424998959999</c:v>
                </c:pt>
                <c:pt idx="7">
                  <c:v>14.54127349104</c:v>
                </c:pt>
                <c:pt idx="8">
                  <c:v>14.29624250232</c:v>
                </c:pt>
                <c:pt idx="9">
                  <c:v>14.599070778</c:v>
                </c:pt>
                <c:pt idx="10">
                  <c:v>15.06526720848</c:v>
                </c:pt>
                <c:pt idx="11">
                  <c:v>15.245996270159999</c:v>
                </c:pt>
                <c:pt idx="12">
                  <c:v>15.304565481839999</c:v>
                </c:pt>
                <c:pt idx="13">
                  <c:v>15.32575500936</c:v>
                </c:pt>
                <c:pt idx="14">
                  <c:v>15.293976864479999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6.13499997815999</c:v>
                </c:pt>
                <c:pt idx="1">
                  <c:v>7.4400551872799801</c:v>
                </c:pt>
                <c:pt idx="2">
                  <c:v>7.6095816707999901</c:v>
                </c:pt>
                <c:pt idx="3">
                  <c:v>7.6813592817599901</c:v>
                </c:pt>
                <c:pt idx="4">
                  <c:v>7.7492526508799804</c:v>
                </c:pt>
                <c:pt idx="5">
                  <c:v>7.6825381991999802</c:v>
                </c:pt>
                <c:pt idx="6">
                  <c:v>7.8116361465599802</c:v>
                </c:pt>
                <c:pt idx="7">
                  <c:v>7.5391049344799903</c:v>
                </c:pt>
                <c:pt idx="8">
                  <c:v>7.6934686775999896</c:v>
                </c:pt>
                <c:pt idx="9">
                  <c:v>7.4348030191199896</c:v>
                </c:pt>
                <c:pt idx="10">
                  <c:v>8.1315702861599792</c:v>
                </c:pt>
                <c:pt idx="11">
                  <c:v>8.2789630569599808</c:v>
                </c:pt>
                <c:pt idx="12">
                  <c:v>8.3585845569599897</c:v>
                </c:pt>
                <c:pt idx="13">
                  <c:v>8.3913004353599892</c:v>
                </c:pt>
                <c:pt idx="14">
                  <c:v>8.3506767035999907</c:v>
                </c:pt>
                <c:pt idx="15">
                  <c:v>8.3943676173599897</c:v>
                </c:pt>
                <c:pt idx="16">
                  <c:v>8.4177574787999898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4.8258335164799897</c:v>
                </c:pt>
                <c:pt idx="10">
                  <c:v>0.41060506415999998</c:v>
                </c:pt>
                <c:pt idx="11">
                  <c:v>0.40001358768</c:v>
                </c:pt>
                <c:pt idx="12">
                  <c:v>0.48466311744000001</c:v>
                </c:pt>
                <c:pt idx="13">
                  <c:v>0.46334364888000001</c:v>
                </c:pt>
                <c:pt idx="14">
                  <c:v>0.41378614464000002</c:v>
                </c:pt>
                <c:pt idx="15">
                  <c:v>0.14485448447999999</c:v>
                </c:pt>
                <c:pt idx="16">
                  <c:v>3.4712040719999997E-2</c:v>
                </c:pt>
                <c:pt idx="17">
                  <c:v>4.8729283199999999E-3</c:v>
                </c:pt>
                <c:pt idx="18">
                  <c:v>1.534375896E-2</c:v>
                </c:pt>
                <c:pt idx="19">
                  <c:v>6.357213984E-2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154.38519065592001</c:v>
                </c:pt>
                <c:pt idx="1">
                  <c:v>163.37696885928</c:v>
                </c:pt>
                <c:pt idx="2">
                  <c:v>163.39549896744001</c:v>
                </c:pt>
                <c:pt idx="3">
                  <c:v>163.80279471672</c:v>
                </c:pt>
                <c:pt idx="4">
                  <c:v>164.21955180143999</c:v>
                </c:pt>
                <c:pt idx="5">
                  <c:v>163.71564058368</c:v>
                </c:pt>
                <c:pt idx="6">
                  <c:v>163.67566037303999</c:v>
                </c:pt>
                <c:pt idx="7">
                  <c:v>163.76803410599999</c:v>
                </c:pt>
                <c:pt idx="8">
                  <c:v>164.17864579752001</c:v>
                </c:pt>
                <c:pt idx="9">
                  <c:v>163.70573462639999</c:v>
                </c:pt>
                <c:pt idx="10">
                  <c:v>163.65173503224</c:v>
                </c:pt>
                <c:pt idx="11">
                  <c:v>163.5897634776</c:v>
                </c:pt>
                <c:pt idx="12">
                  <c:v>164.13031211904001</c:v>
                </c:pt>
                <c:pt idx="13">
                  <c:v>163.65590268528001</c:v>
                </c:pt>
                <c:pt idx="14">
                  <c:v>163.66490305152001</c:v>
                </c:pt>
                <c:pt idx="15">
                  <c:v>163.60016486399999</c:v>
                </c:pt>
                <c:pt idx="16">
                  <c:v>163.99755762096001</c:v>
                </c:pt>
                <c:pt idx="17">
                  <c:v>163.54202120496001</c:v>
                </c:pt>
                <c:pt idx="18">
                  <c:v>163.52987221391999</c:v>
                </c:pt>
                <c:pt idx="19">
                  <c:v>163.58926043832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10.977679999919999</c:v>
                </c:pt>
                <c:pt idx="1">
                  <c:v>10.945039999920001</c:v>
                </c:pt>
                <c:pt idx="2">
                  <c:v>10.94311999992</c:v>
                </c:pt>
                <c:pt idx="3">
                  <c:v>0.54749296392000002</c:v>
                </c:pt>
                <c:pt idx="4">
                  <c:v>1.0699999999200001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8432096"/>
        <c:axId val="368432880"/>
        <c:extLst/>
      </c:areaChart>
      <c:catAx>
        <c:axId val="3684320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2880"/>
        <c:crosses val="autoZero"/>
        <c:auto val="1"/>
        <c:lblAlgn val="ctr"/>
        <c:lblOffset val="100"/>
        <c:noMultiLvlLbl val="0"/>
      </c:catAx>
      <c:valAx>
        <c:axId val="36843288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2096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0.41</c:v>
                </c:pt>
                <c:pt idx="1">
                  <c:v>0.75</c:v>
                </c:pt>
                <c:pt idx="2">
                  <c:v>0.77</c:v>
                </c:pt>
                <c:pt idx="3">
                  <c:v>0.77</c:v>
                </c:pt>
                <c:pt idx="4">
                  <c:v>0.77</c:v>
                </c:pt>
                <c:pt idx="5">
                  <c:v>0.77</c:v>
                </c:pt>
                <c:pt idx="6">
                  <c:v>0.77</c:v>
                </c:pt>
                <c:pt idx="7">
                  <c:v>0.77</c:v>
                </c:pt>
                <c:pt idx="8">
                  <c:v>0.77</c:v>
                </c:pt>
                <c:pt idx="9">
                  <c:v>0.77</c:v>
                </c:pt>
                <c:pt idx="10">
                  <c:v>0.77</c:v>
                </c:pt>
                <c:pt idx="11">
                  <c:v>0.77</c:v>
                </c:pt>
                <c:pt idx="12">
                  <c:v>0.77</c:v>
                </c:pt>
                <c:pt idx="13">
                  <c:v>0.77</c:v>
                </c:pt>
                <c:pt idx="14">
                  <c:v>0.77</c:v>
                </c:pt>
                <c:pt idx="15">
                  <c:v>0.77</c:v>
                </c:pt>
                <c:pt idx="16">
                  <c:v>0.77</c:v>
                </c:pt>
                <c:pt idx="17">
                  <c:v>0.77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</c:v>
                </c:pt>
                <c:pt idx="1">
                  <c:v>0.14000000000000001</c:v>
                </c:pt>
                <c:pt idx="2">
                  <c:v>0.18</c:v>
                </c:pt>
                <c:pt idx="3">
                  <c:v>0.18</c:v>
                </c:pt>
                <c:pt idx="4">
                  <c:v>0.18</c:v>
                </c:pt>
                <c:pt idx="5">
                  <c:v>0.18</c:v>
                </c:pt>
                <c:pt idx="6">
                  <c:v>0.19</c:v>
                </c:pt>
                <c:pt idx="7">
                  <c:v>0.18</c:v>
                </c:pt>
                <c:pt idx="8">
                  <c:v>0.18</c:v>
                </c:pt>
                <c:pt idx="9">
                  <c:v>0.19</c:v>
                </c:pt>
                <c:pt idx="10">
                  <c:v>0.21</c:v>
                </c:pt>
                <c:pt idx="11">
                  <c:v>0.22</c:v>
                </c:pt>
                <c:pt idx="12">
                  <c:v>0.23</c:v>
                </c:pt>
                <c:pt idx="13">
                  <c:v>0.23</c:v>
                </c:pt>
                <c:pt idx="14">
                  <c:v>0.23</c:v>
                </c:pt>
                <c:pt idx="15">
                  <c:v>0.23</c:v>
                </c:pt>
                <c:pt idx="16">
                  <c:v>0.23</c:v>
                </c:pt>
                <c:pt idx="17">
                  <c:v>0.23</c:v>
                </c:pt>
                <c:pt idx="18">
                  <c:v>0.23</c:v>
                </c:pt>
                <c:pt idx="19">
                  <c:v>0.23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0.18</c:v>
                </c:pt>
                <c:pt idx="1">
                  <c:v>0.67</c:v>
                </c:pt>
                <c:pt idx="2">
                  <c:v>0.7</c:v>
                </c:pt>
                <c:pt idx="3">
                  <c:v>0.7</c:v>
                </c:pt>
                <c:pt idx="4">
                  <c:v>0.7</c:v>
                </c:pt>
                <c:pt idx="5">
                  <c:v>0.7</c:v>
                </c:pt>
                <c:pt idx="6">
                  <c:v>0.7</c:v>
                </c:pt>
                <c:pt idx="7">
                  <c:v>0.7</c:v>
                </c:pt>
                <c:pt idx="8">
                  <c:v>0.7</c:v>
                </c:pt>
                <c:pt idx="9">
                  <c:v>0.7</c:v>
                </c:pt>
                <c:pt idx="10">
                  <c:v>0.71</c:v>
                </c:pt>
                <c:pt idx="11">
                  <c:v>0.71</c:v>
                </c:pt>
                <c:pt idx="12">
                  <c:v>0.71</c:v>
                </c:pt>
                <c:pt idx="13">
                  <c:v>0.71</c:v>
                </c:pt>
                <c:pt idx="14">
                  <c:v>0.71</c:v>
                </c:pt>
                <c:pt idx="15">
                  <c:v>0.71</c:v>
                </c:pt>
                <c:pt idx="16">
                  <c:v>0.71</c:v>
                </c:pt>
                <c:pt idx="17">
                  <c:v>0.71</c:v>
                </c:pt>
                <c:pt idx="18">
                  <c:v>0.71</c:v>
                </c:pt>
                <c:pt idx="19">
                  <c:v>0.71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0.7</c:v>
                </c:pt>
                <c:pt idx="1">
                  <c:v>0.74</c:v>
                </c:pt>
                <c:pt idx="2">
                  <c:v>0.74</c:v>
                </c:pt>
                <c:pt idx="3">
                  <c:v>0.74</c:v>
                </c:pt>
                <c:pt idx="4">
                  <c:v>0.74</c:v>
                </c:pt>
                <c:pt idx="5">
                  <c:v>0.74</c:v>
                </c:pt>
                <c:pt idx="6">
                  <c:v>0.74</c:v>
                </c:pt>
                <c:pt idx="7">
                  <c:v>0.74</c:v>
                </c:pt>
                <c:pt idx="8">
                  <c:v>0.74</c:v>
                </c:pt>
                <c:pt idx="9">
                  <c:v>0.74</c:v>
                </c:pt>
                <c:pt idx="10">
                  <c:v>0.74</c:v>
                </c:pt>
                <c:pt idx="11">
                  <c:v>0.74</c:v>
                </c:pt>
                <c:pt idx="12">
                  <c:v>0.74</c:v>
                </c:pt>
                <c:pt idx="13">
                  <c:v>0.74</c:v>
                </c:pt>
                <c:pt idx="14">
                  <c:v>0.74</c:v>
                </c:pt>
                <c:pt idx="15">
                  <c:v>0.74</c:v>
                </c:pt>
                <c:pt idx="16">
                  <c:v>0.74</c:v>
                </c:pt>
                <c:pt idx="17">
                  <c:v>0.74</c:v>
                </c:pt>
                <c:pt idx="18">
                  <c:v>0.74</c:v>
                </c:pt>
                <c:pt idx="19">
                  <c:v>0.74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0.92</c:v>
                </c:pt>
                <c:pt idx="1">
                  <c:v>0.99</c:v>
                </c:pt>
                <c:pt idx="2">
                  <c:v>0.99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0.86</c:v>
                </c:pt>
                <c:pt idx="7">
                  <c:v>0.78</c:v>
                </c:pt>
                <c:pt idx="8">
                  <c:v>0.78</c:v>
                </c:pt>
                <c:pt idx="9">
                  <c:v>0.82</c:v>
                </c:pt>
                <c:pt idx="10">
                  <c:v>0.54</c:v>
                </c:pt>
                <c:pt idx="11">
                  <c:v>0.25</c:v>
                </c:pt>
                <c:pt idx="12">
                  <c:v>0.3</c:v>
                </c:pt>
                <c:pt idx="13">
                  <c:v>0.31</c:v>
                </c:pt>
                <c:pt idx="14">
                  <c:v>0.31</c:v>
                </c:pt>
                <c:pt idx="15">
                  <c:v>0.25</c:v>
                </c:pt>
                <c:pt idx="16">
                  <c:v>0.3</c:v>
                </c:pt>
                <c:pt idx="17">
                  <c:v>0.42</c:v>
                </c:pt>
                <c:pt idx="18">
                  <c:v>0.45</c:v>
                </c:pt>
                <c:pt idx="19">
                  <c:v>0.48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0.59</c:v>
                </c:pt>
                <c:pt idx="1">
                  <c:v>0.52</c:v>
                </c:pt>
                <c:pt idx="2">
                  <c:v>0.48</c:v>
                </c:pt>
                <c:pt idx="3">
                  <c:v>0.44</c:v>
                </c:pt>
                <c:pt idx="4">
                  <c:v>0.42</c:v>
                </c:pt>
                <c:pt idx="5">
                  <c:v>0.21</c:v>
                </c:pt>
                <c:pt idx="6">
                  <c:v>0.15</c:v>
                </c:pt>
                <c:pt idx="7">
                  <c:v>0.15</c:v>
                </c:pt>
                <c:pt idx="8">
                  <c:v>0.09</c:v>
                </c:pt>
                <c:pt idx="9">
                  <c:v>0.09</c:v>
                </c:pt>
                <c:pt idx="10">
                  <c:v>0.09</c:v>
                </c:pt>
                <c:pt idx="11">
                  <c:v>0.1</c:v>
                </c:pt>
                <c:pt idx="12">
                  <c:v>0.1</c:v>
                </c:pt>
                <c:pt idx="13">
                  <c:v>0.1</c:v>
                </c:pt>
                <c:pt idx="14">
                  <c:v>0.1</c:v>
                </c:pt>
                <c:pt idx="15">
                  <c:v>0.11</c:v>
                </c:pt>
                <c:pt idx="16">
                  <c:v>0.11</c:v>
                </c:pt>
                <c:pt idx="17">
                  <c:v>0.11</c:v>
                </c:pt>
                <c:pt idx="18">
                  <c:v>0.11</c:v>
                </c:pt>
                <c:pt idx="19">
                  <c:v>0.11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-0.47</c:v>
                </c:pt>
                <c:pt idx="1">
                  <c:v>-0.43</c:v>
                </c:pt>
                <c:pt idx="2">
                  <c:v>-0.42</c:v>
                </c:pt>
                <c:pt idx="3">
                  <c:v>-0.32</c:v>
                </c:pt>
                <c:pt idx="4">
                  <c:v>-0.33</c:v>
                </c:pt>
                <c:pt idx="5">
                  <c:v>-0.32</c:v>
                </c:pt>
                <c:pt idx="6">
                  <c:v>-0.27</c:v>
                </c:pt>
                <c:pt idx="7">
                  <c:v>-0.25</c:v>
                </c:pt>
                <c:pt idx="8">
                  <c:v>-0.25</c:v>
                </c:pt>
                <c:pt idx="9">
                  <c:v>-0.25</c:v>
                </c:pt>
                <c:pt idx="10">
                  <c:v>-0.14000000000000001</c:v>
                </c:pt>
                <c:pt idx="11">
                  <c:v>-0.04</c:v>
                </c:pt>
                <c:pt idx="12">
                  <c:v>-0.04</c:v>
                </c:pt>
                <c:pt idx="13">
                  <c:v>-0.04</c:v>
                </c:pt>
                <c:pt idx="14">
                  <c:v>-0.04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0.59</c:v>
                </c:pt>
                <c:pt idx="1">
                  <c:v>0.74</c:v>
                </c:pt>
                <c:pt idx="2">
                  <c:v>0.74</c:v>
                </c:pt>
                <c:pt idx="3">
                  <c:v>0.74</c:v>
                </c:pt>
                <c:pt idx="4">
                  <c:v>0.74</c:v>
                </c:pt>
                <c:pt idx="5">
                  <c:v>0.74</c:v>
                </c:pt>
                <c:pt idx="6">
                  <c:v>0.74</c:v>
                </c:pt>
                <c:pt idx="7">
                  <c:v>0.74</c:v>
                </c:pt>
                <c:pt idx="8">
                  <c:v>0.74</c:v>
                </c:pt>
                <c:pt idx="9">
                  <c:v>0.74</c:v>
                </c:pt>
                <c:pt idx="10">
                  <c:v>0.73</c:v>
                </c:pt>
                <c:pt idx="11">
                  <c:v>0.73</c:v>
                </c:pt>
                <c:pt idx="12">
                  <c:v>0.73</c:v>
                </c:pt>
                <c:pt idx="13">
                  <c:v>0.73</c:v>
                </c:pt>
                <c:pt idx="14">
                  <c:v>0.73</c:v>
                </c:pt>
                <c:pt idx="15">
                  <c:v>0.73</c:v>
                </c:pt>
                <c:pt idx="16">
                  <c:v>0.73</c:v>
                </c:pt>
                <c:pt idx="17">
                  <c:v>0.73</c:v>
                </c:pt>
                <c:pt idx="18">
                  <c:v>0.73</c:v>
                </c:pt>
                <c:pt idx="19">
                  <c:v>0.73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0.14000000000000001</c:v>
                </c:pt>
                <c:pt idx="1">
                  <c:v>0.11</c:v>
                </c:pt>
                <c:pt idx="2">
                  <c:v>7.0000000000000007E-2</c:v>
                </c:pt>
                <c:pt idx="3">
                  <c:v>0.05</c:v>
                </c:pt>
                <c:pt idx="4">
                  <c:v>0.05</c:v>
                </c:pt>
                <c:pt idx="5">
                  <c:v>0.04</c:v>
                </c:pt>
                <c:pt idx="6">
                  <c:v>0.06</c:v>
                </c:pt>
                <c:pt idx="7">
                  <c:v>0.05</c:v>
                </c:pt>
                <c:pt idx="8">
                  <c:v>0.09</c:v>
                </c:pt>
                <c:pt idx="9">
                  <c:v>0.09</c:v>
                </c:pt>
                <c:pt idx="10">
                  <c:v>0.4</c:v>
                </c:pt>
                <c:pt idx="11">
                  <c:v>0.41</c:v>
                </c:pt>
                <c:pt idx="12">
                  <c:v>0.41</c:v>
                </c:pt>
                <c:pt idx="13">
                  <c:v>0.41</c:v>
                </c:pt>
                <c:pt idx="14">
                  <c:v>0.42</c:v>
                </c:pt>
                <c:pt idx="15">
                  <c:v>0.42</c:v>
                </c:pt>
                <c:pt idx="16">
                  <c:v>0.14000000000000001</c:v>
                </c:pt>
                <c:pt idx="17">
                  <c:v>0.15</c:v>
                </c:pt>
                <c:pt idx="18">
                  <c:v>0.16</c:v>
                </c:pt>
                <c:pt idx="19">
                  <c:v>0.17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0.69</c:v>
                </c:pt>
                <c:pt idx="1">
                  <c:v>0.67</c:v>
                </c:pt>
                <c:pt idx="2">
                  <c:v>0.62</c:v>
                </c:pt>
                <c:pt idx="3">
                  <c:v>0.57999999999999996</c:v>
                </c:pt>
                <c:pt idx="4">
                  <c:v>0.57999999999999996</c:v>
                </c:pt>
                <c:pt idx="5">
                  <c:v>0.56999999999999995</c:v>
                </c:pt>
                <c:pt idx="6">
                  <c:v>0.56999999999999995</c:v>
                </c:pt>
                <c:pt idx="7">
                  <c:v>0.57999999999999996</c:v>
                </c:pt>
                <c:pt idx="8">
                  <c:v>0.62</c:v>
                </c:pt>
                <c:pt idx="9">
                  <c:v>0.63</c:v>
                </c:pt>
                <c:pt idx="10">
                  <c:v>0.63</c:v>
                </c:pt>
                <c:pt idx="11">
                  <c:v>0.63</c:v>
                </c:pt>
                <c:pt idx="12">
                  <c:v>0.64</c:v>
                </c:pt>
                <c:pt idx="13">
                  <c:v>0.64</c:v>
                </c:pt>
                <c:pt idx="14">
                  <c:v>0.64</c:v>
                </c:pt>
                <c:pt idx="15">
                  <c:v>0.65</c:v>
                </c:pt>
                <c:pt idx="16">
                  <c:v>0.66</c:v>
                </c:pt>
                <c:pt idx="17">
                  <c:v>0.67</c:v>
                </c:pt>
                <c:pt idx="18">
                  <c:v>0.67</c:v>
                </c:pt>
                <c:pt idx="19">
                  <c:v>0.68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0.85</c:v>
                </c:pt>
                <c:pt idx="1">
                  <c:v>0.82</c:v>
                </c:pt>
                <c:pt idx="2">
                  <c:v>0.77</c:v>
                </c:pt>
                <c:pt idx="3">
                  <c:v>0.73</c:v>
                </c:pt>
                <c:pt idx="4">
                  <c:v>0.72</c:v>
                </c:pt>
                <c:pt idx="5">
                  <c:v>0.72</c:v>
                </c:pt>
                <c:pt idx="6">
                  <c:v>0.72</c:v>
                </c:pt>
                <c:pt idx="7">
                  <c:v>0.73</c:v>
                </c:pt>
                <c:pt idx="8">
                  <c:v>0.76</c:v>
                </c:pt>
                <c:pt idx="9">
                  <c:v>0.76</c:v>
                </c:pt>
                <c:pt idx="10">
                  <c:v>0.72</c:v>
                </c:pt>
                <c:pt idx="11">
                  <c:v>0.73</c:v>
                </c:pt>
                <c:pt idx="12">
                  <c:v>0.73</c:v>
                </c:pt>
                <c:pt idx="13">
                  <c:v>0.74</c:v>
                </c:pt>
                <c:pt idx="14">
                  <c:v>0.73</c:v>
                </c:pt>
                <c:pt idx="15">
                  <c:v>0.74</c:v>
                </c:pt>
                <c:pt idx="16">
                  <c:v>0.79</c:v>
                </c:pt>
                <c:pt idx="17">
                  <c:v>0.81</c:v>
                </c:pt>
                <c:pt idx="18">
                  <c:v>0.81</c:v>
                </c:pt>
                <c:pt idx="19">
                  <c:v>0.83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0.39</c:v>
                </c:pt>
                <c:pt idx="1">
                  <c:v>0.6</c:v>
                </c:pt>
                <c:pt idx="2">
                  <c:v>0.66</c:v>
                </c:pt>
                <c:pt idx="3">
                  <c:v>0.72</c:v>
                </c:pt>
                <c:pt idx="4">
                  <c:v>0.74</c:v>
                </c:pt>
                <c:pt idx="5">
                  <c:v>0.73</c:v>
                </c:pt>
                <c:pt idx="6">
                  <c:v>0.73</c:v>
                </c:pt>
                <c:pt idx="7">
                  <c:v>0.73</c:v>
                </c:pt>
                <c:pt idx="8">
                  <c:v>0.73</c:v>
                </c:pt>
                <c:pt idx="9">
                  <c:v>0.73</c:v>
                </c:pt>
                <c:pt idx="10">
                  <c:v>0.73</c:v>
                </c:pt>
                <c:pt idx="11">
                  <c:v>0.73</c:v>
                </c:pt>
                <c:pt idx="12">
                  <c:v>0.73</c:v>
                </c:pt>
                <c:pt idx="13">
                  <c:v>0.73</c:v>
                </c:pt>
                <c:pt idx="14">
                  <c:v>0.72</c:v>
                </c:pt>
                <c:pt idx="15">
                  <c:v>0.72</c:v>
                </c:pt>
                <c:pt idx="16">
                  <c:v>0.72</c:v>
                </c:pt>
                <c:pt idx="17">
                  <c:v>0.72</c:v>
                </c:pt>
                <c:pt idx="18">
                  <c:v>0.72</c:v>
                </c:pt>
                <c:pt idx="19">
                  <c:v>0.72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0.2</c:v>
                </c:pt>
                <c:pt idx="1">
                  <c:v>0.23</c:v>
                </c:pt>
                <c:pt idx="2">
                  <c:v>0.25</c:v>
                </c:pt>
                <c:pt idx="3">
                  <c:v>0.26</c:v>
                </c:pt>
                <c:pt idx="4">
                  <c:v>0.25</c:v>
                </c:pt>
                <c:pt idx="5">
                  <c:v>0.26</c:v>
                </c:pt>
                <c:pt idx="6">
                  <c:v>0.24</c:v>
                </c:pt>
                <c:pt idx="7">
                  <c:v>0.25</c:v>
                </c:pt>
                <c:pt idx="8">
                  <c:v>0.23</c:v>
                </c:pt>
                <c:pt idx="9">
                  <c:v>0.22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0.21</c:v>
                </c:pt>
                <c:pt idx="17">
                  <c:v>0.2</c:v>
                </c:pt>
                <c:pt idx="18">
                  <c:v>0.2</c:v>
                </c:pt>
                <c:pt idx="19">
                  <c:v>0.19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ICNorth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0.02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0.01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0.3</c:v>
                </c:pt>
                <c:pt idx="2">
                  <c:v>0.3</c:v>
                </c:pt>
                <c:pt idx="3">
                  <c:v>0.3</c:v>
                </c:pt>
                <c:pt idx="4">
                  <c:v>0.3</c:v>
                </c:pt>
                <c:pt idx="5">
                  <c:v>0.3</c:v>
                </c:pt>
                <c:pt idx="6">
                  <c:v>0.3</c:v>
                </c:pt>
                <c:pt idx="7">
                  <c:v>0.3</c:v>
                </c:pt>
                <c:pt idx="8">
                  <c:v>0.3</c:v>
                </c:pt>
                <c:pt idx="9">
                  <c:v>0.3</c:v>
                </c:pt>
                <c:pt idx="10">
                  <c:v>0.3</c:v>
                </c:pt>
                <c:pt idx="11">
                  <c:v>0.3</c:v>
                </c:pt>
                <c:pt idx="12">
                  <c:v>0.3</c:v>
                </c:pt>
                <c:pt idx="13">
                  <c:v>0.3</c:v>
                </c:pt>
                <c:pt idx="14">
                  <c:v>0.3</c:v>
                </c:pt>
                <c:pt idx="15">
                  <c:v>0.3</c:v>
                </c:pt>
                <c:pt idx="16">
                  <c:v>0.3</c:v>
                </c:pt>
                <c:pt idx="17">
                  <c:v>0.3</c:v>
                </c:pt>
                <c:pt idx="18">
                  <c:v>0.3</c:v>
                </c:pt>
                <c:pt idx="19">
                  <c:v>0.3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0.65</c:v>
                </c:pt>
                <c:pt idx="1">
                  <c:v>0.63</c:v>
                </c:pt>
                <c:pt idx="2">
                  <c:v>0.61</c:v>
                </c:pt>
                <c:pt idx="3">
                  <c:v>0.47</c:v>
                </c:pt>
                <c:pt idx="4">
                  <c:v>0.47</c:v>
                </c:pt>
                <c:pt idx="5">
                  <c:v>0.47</c:v>
                </c:pt>
                <c:pt idx="6">
                  <c:v>0.4</c:v>
                </c:pt>
                <c:pt idx="7">
                  <c:v>0.36</c:v>
                </c:pt>
                <c:pt idx="8">
                  <c:v>0.35</c:v>
                </c:pt>
                <c:pt idx="9">
                  <c:v>0.55000000000000004</c:v>
                </c:pt>
                <c:pt idx="10">
                  <c:v>0.56999999999999995</c:v>
                </c:pt>
                <c:pt idx="11">
                  <c:v>0.44</c:v>
                </c:pt>
                <c:pt idx="12">
                  <c:v>0.48</c:v>
                </c:pt>
                <c:pt idx="13">
                  <c:v>0.48</c:v>
                </c:pt>
                <c:pt idx="14">
                  <c:v>0.49</c:v>
                </c:pt>
                <c:pt idx="15">
                  <c:v>0.47</c:v>
                </c:pt>
                <c:pt idx="16">
                  <c:v>0.51</c:v>
                </c:pt>
                <c:pt idx="17">
                  <c:v>0.56999999999999995</c:v>
                </c:pt>
                <c:pt idx="18">
                  <c:v>0.59</c:v>
                </c:pt>
                <c:pt idx="19">
                  <c:v>0.61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0.31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0.32</c:v>
                </c:pt>
                <c:pt idx="4">
                  <c:v>0.32</c:v>
                </c:pt>
                <c:pt idx="5">
                  <c:v>0.32</c:v>
                </c:pt>
                <c:pt idx="6">
                  <c:v>0.32</c:v>
                </c:pt>
                <c:pt idx="7">
                  <c:v>0.32</c:v>
                </c:pt>
                <c:pt idx="8">
                  <c:v>0.31</c:v>
                </c:pt>
                <c:pt idx="9">
                  <c:v>0.3</c:v>
                </c:pt>
                <c:pt idx="10">
                  <c:v>0.33</c:v>
                </c:pt>
                <c:pt idx="11">
                  <c:v>0.33</c:v>
                </c:pt>
                <c:pt idx="12">
                  <c:v>0.41</c:v>
                </c:pt>
                <c:pt idx="13">
                  <c:v>0.41</c:v>
                </c:pt>
                <c:pt idx="14">
                  <c:v>0.33</c:v>
                </c:pt>
                <c:pt idx="15">
                  <c:v>0.34</c:v>
                </c:pt>
                <c:pt idx="16">
                  <c:v>0.34</c:v>
                </c:pt>
                <c:pt idx="17">
                  <c:v>0.34</c:v>
                </c:pt>
                <c:pt idx="18">
                  <c:v>0.34</c:v>
                </c:pt>
                <c:pt idx="19">
                  <c:v>0.35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0.34</c:v>
                </c:pt>
                <c:pt idx="1">
                  <c:v>0.32</c:v>
                </c:pt>
                <c:pt idx="2">
                  <c:v>0.33</c:v>
                </c:pt>
                <c:pt idx="3">
                  <c:v>0.36</c:v>
                </c:pt>
                <c:pt idx="4">
                  <c:v>0.36</c:v>
                </c:pt>
                <c:pt idx="5">
                  <c:v>0.37</c:v>
                </c:pt>
                <c:pt idx="6">
                  <c:v>0.36</c:v>
                </c:pt>
                <c:pt idx="7">
                  <c:v>0.36</c:v>
                </c:pt>
                <c:pt idx="8">
                  <c:v>0.35</c:v>
                </c:pt>
                <c:pt idx="9">
                  <c:v>0.35</c:v>
                </c:pt>
                <c:pt idx="10">
                  <c:v>0.37</c:v>
                </c:pt>
                <c:pt idx="11">
                  <c:v>0.37</c:v>
                </c:pt>
                <c:pt idx="12">
                  <c:v>0.45</c:v>
                </c:pt>
                <c:pt idx="13">
                  <c:v>0.45</c:v>
                </c:pt>
                <c:pt idx="14">
                  <c:v>0.38</c:v>
                </c:pt>
                <c:pt idx="15">
                  <c:v>0.38</c:v>
                </c:pt>
                <c:pt idx="16">
                  <c:v>0.38</c:v>
                </c:pt>
                <c:pt idx="17">
                  <c:v>0.38</c:v>
                </c:pt>
                <c:pt idx="18">
                  <c:v>0.38</c:v>
                </c:pt>
                <c:pt idx="19">
                  <c:v>0.39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0.73</c:v>
                </c:pt>
                <c:pt idx="1">
                  <c:v>0.7</c:v>
                </c:pt>
                <c:pt idx="2">
                  <c:v>0.62</c:v>
                </c:pt>
                <c:pt idx="3">
                  <c:v>0.59</c:v>
                </c:pt>
                <c:pt idx="4">
                  <c:v>0.57999999999999996</c:v>
                </c:pt>
                <c:pt idx="5">
                  <c:v>0.57999999999999996</c:v>
                </c:pt>
                <c:pt idx="6">
                  <c:v>0.57999999999999996</c:v>
                </c:pt>
                <c:pt idx="7">
                  <c:v>0.57999999999999996</c:v>
                </c:pt>
                <c:pt idx="8">
                  <c:v>0.59</c:v>
                </c:pt>
                <c:pt idx="9">
                  <c:v>0.6</c:v>
                </c:pt>
                <c:pt idx="10">
                  <c:v>0.59</c:v>
                </c:pt>
                <c:pt idx="11">
                  <c:v>0.59</c:v>
                </c:pt>
                <c:pt idx="12">
                  <c:v>0.6</c:v>
                </c:pt>
                <c:pt idx="13">
                  <c:v>0.57999999999999996</c:v>
                </c:pt>
                <c:pt idx="14">
                  <c:v>0.59</c:v>
                </c:pt>
                <c:pt idx="15">
                  <c:v>0.6</c:v>
                </c:pt>
                <c:pt idx="16">
                  <c:v>0.62</c:v>
                </c:pt>
                <c:pt idx="17">
                  <c:v>0.63</c:v>
                </c:pt>
                <c:pt idx="18">
                  <c:v>0.65</c:v>
                </c:pt>
                <c:pt idx="19">
                  <c:v>0.67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0.59</c:v>
                </c:pt>
                <c:pt idx="1">
                  <c:v>0.56000000000000005</c:v>
                </c:pt>
                <c:pt idx="2">
                  <c:v>0.48</c:v>
                </c:pt>
                <c:pt idx="3">
                  <c:v>0.46</c:v>
                </c:pt>
                <c:pt idx="4">
                  <c:v>0.45</c:v>
                </c:pt>
                <c:pt idx="5">
                  <c:v>0.44</c:v>
                </c:pt>
                <c:pt idx="6">
                  <c:v>0.45</c:v>
                </c:pt>
                <c:pt idx="7">
                  <c:v>0.45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0.47</c:v>
                </c:pt>
                <c:pt idx="13">
                  <c:v>0.49</c:v>
                </c:pt>
                <c:pt idx="14">
                  <c:v>0.5</c:v>
                </c:pt>
                <c:pt idx="15">
                  <c:v>0.51</c:v>
                </c:pt>
                <c:pt idx="16">
                  <c:v>0.52</c:v>
                </c:pt>
                <c:pt idx="17">
                  <c:v>0.54</c:v>
                </c:pt>
                <c:pt idx="18">
                  <c:v>0.56000000000000005</c:v>
                </c:pt>
                <c:pt idx="19">
                  <c:v>0.57999999999999996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0.02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0.05</c:v>
                </c:pt>
                <c:pt idx="11">
                  <c:v>0.05</c:v>
                </c:pt>
                <c:pt idx="12">
                  <c:v>0.05</c:v>
                </c:pt>
                <c:pt idx="13">
                  <c:v>0.06</c:v>
                </c:pt>
                <c:pt idx="14">
                  <c:v>0.06</c:v>
                </c:pt>
                <c:pt idx="15">
                  <c:v>0.06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0.03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0.01</c:v>
                </c:pt>
                <c:pt idx="16">
                  <c:v>0.01</c:v>
                </c:pt>
                <c:pt idx="17">
                  <c:v>0</c:v>
                </c:pt>
                <c:pt idx="18">
                  <c:v>0</c:v>
                </c:pt>
                <c:pt idx="19">
                  <c:v>0.01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0.09</c:v>
                </c:pt>
                <c:pt idx="1">
                  <c:v>0.09</c:v>
                </c:pt>
                <c:pt idx="2">
                  <c:v>0.08</c:v>
                </c:pt>
                <c:pt idx="3">
                  <c:v>0.08</c:v>
                </c:pt>
                <c:pt idx="4">
                  <c:v>0.08</c:v>
                </c:pt>
                <c:pt idx="5">
                  <c:v>0.08</c:v>
                </c:pt>
                <c:pt idx="6">
                  <c:v>0.08</c:v>
                </c:pt>
                <c:pt idx="7">
                  <c:v>0.08</c:v>
                </c:pt>
                <c:pt idx="8">
                  <c:v>0.09</c:v>
                </c:pt>
                <c:pt idx="9">
                  <c:v>0.09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0.13</c:v>
                </c:pt>
                <c:pt idx="15">
                  <c:v>0.14000000000000001</c:v>
                </c:pt>
                <c:pt idx="16">
                  <c:v>0.1</c:v>
                </c:pt>
                <c:pt idx="17">
                  <c:v>0.1</c:v>
                </c:pt>
                <c:pt idx="18">
                  <c:v>0.11</c:v>
                </c:pt>
                <c:pt idx="19">
                  <c:v>0.11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0.16</c:v>
                </c:pt>
                <c:pt idx="1">
                  <c:v>0.15</c:v>
                </c:pt>
                <c:pt idx="2">
                  <c:v>0.15</c:v>
                </c:pt>
                <c:pt idx="3">
                  <c:v>0.14000000000000001</c:v>
                </c:pt>
                <c:pt idx="4">
                  <c:v>0.18</c:v>
                </c:pt>
                <c:pt idx="5">
                  <c:v>0.28999999999999998</c:v>
                </c:pt>
                <c:pt idx="6">
                  <c:v>0.36</c:v>
                </c:pt>
                <c:pt idx="7">
                  <c:v>0.41</c:v>
                </c:pt>
                <c:pt idx="8">
                  <c:v>0.45</c:v>
                </c:pt>
                <c:pt idx="9">
                  <c:v>0.47</c:v>
                </c:pt>
                <c:pt idx="10">
                  <c:v>0.47</c:v>
                </c:pt>
                <c:pt idx="11">
                  <c:v>0.47</c:v>
                </c:pt>
                <c:pt idx="12">
                  <c:v>0.47</c:v>
                </c:pt>
                <c:pt idx="13">
                  <c:v>0.47</c:v>
                </c:pt>
                <c:pt idx="14">
                  <c:v>0.47</c:v>
                </c:pt>
                <c:pt idx="15">
                  <c:v>0.47</c:v>
                </c:pt>
                <c:pt idx="16">
                  <c:v>0.47</c:v>
                </c:pt>
                <c:pt idx="17">
                  <c:v>0.47</c:v>
                </c:pt>
                <c:pt idx="18">
                  <c:v>0.47</c:v>
                </c:pt>
                <c:pt idx="19">
                  <c:v>0.47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0.92</c:v>
                </c:pt>
                <c:pt idx="1">
                  <c:v>0.88</c:v>
                </c:pt>
                <c:pt idx="2">
                  <c:v>0.85</c:v>
                </c:pt>
                <c:pt idx="3">
                  <c:v>0.82</c:v>
                </c:pt>
                <c:pt idx="4">
                  <c:v>0.82</c:v>
                </c:pt>
                <c:pt idx="5">
                  <c:v>0.82</c:v>
                </c:pt>
                <c:pt idx="6">
                  <c:v>0.82</c:v>
                </c:pt>
                <c:pt idx="7">
                  <c:v>0.82</c:v>
                </c:pt>
                <c:pt idx="8">
                  <c:v>0.83</c:v>
                </c:pt>
                <c:pt idx="9">
                  <c:v>0.83</c:v>
                </c:pt>
                <c:pt idx="10">
                  <c:v>0.83</c:v>
                </c:pt>
                <c:pt idx="11">
                  <c:v>0.83</c:v>
                </c:pt>
                <c:pt idx="12">
                  <c:v>0.84</c:v>
                </c:pt>
                <c:pt idx="13">
                  <c:v>0.84</c:v>
                </c:pt>
                <c:pt idx="14">
                  <c:v>0.84</c:v>
                </c:pt>
                <c:pt idx="15">
                  <c:v>0.85</c:v>
                </c:pt>
                <c:pt idx="16">
                  <c:v>0.85</c:v>
                </c:pt>
                <c:pt idx="17">
                  <c:v>0.85</c:v>
                </c:pt>
                <c:pt idx="18">
                  <c:v>0.85</c:v>
                </c:pt>
                <c:pt idx="19">
                  <c:v>0.86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0.42</c:v>
                </c:pt>
                <c:pt idx="1">
                  <c:v>0.38</c:v>
                </c:pt>
                <c:pt idx="2">
                  <c:v>0.34</c:v>
                </c:pt>
                <c:pt idx="3">
                  <c:v>0.7</c:v>
                </c:pt>
                <c:pt idx="4">
                  <c:v>0.68</c:v>
                </c:pt>
                <c:pt idx="5">
                  <c:v>0.71</c:v>
                </c:pt>
                <c:pt idx="6">
                  <c:v>0.72</c:v>
                </c:pt>
                <c:pt idx="7">
                  <c:v>0.72</c:v>
                </c:pt>
                <c:pt idx="8">
                  <c:v>0.72</c:v>
                </c:pt>
                <c:pt idx="9">
                  <c:v>0.72</c:v>
                </c:pt>
                <c:pt idx="10">
                  <c:v>0.73</c:v>
                </c:pt>
                <c:pt idx="11">
                  <c:v>0.73</c:v>
                </c:pt>
                <c:pt idx="12">
                  <c:v>0.73</c:v>
                </c:pt>
                <c:pt idx="13">
                  <c:v>0.73</c:v>
                </c:pt>
                <c:pt idx="14">
                  <c:v>0.74</c:v>
                </c:pt>
                <c:pt idx="15">
                  <c:v>0.74</c:v>
                </c:pt>
                <c:pt idx="16">
                  <c:v>0.74</c:v>
                </c:pt>
                <c:pt idx="17">
                  <c:v>0.74</c:v>
                </c:pt>
                <c:pt idx="18">
                  <c:v>0.75</c:v>
                </c:pt>
                <c:pt idx="19">
                  <c:v>0.75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0.43</c:v>
                </c:pt>
                <c:pt idx="1">
                  <c:v>0.41</c:v>
                </c:pt>
                <c:pt idx="2">
                  <c:v>0.4</c:v>
                </c:pt>
                <c:pt idx="3">
                  <c:v>0.22</c:v>
                </c:pt>
                <c:pt idx="4">
                  <c:v>0.22</c:v>
                </c:pt>
                <c:pt idx="5">
                  <c:v>0.21</c:v>
                </c:pt>
                <c:pt idx="6">
                  <c:v>0.21</c:v>
                </c:pt>
                <c:pt idx="7">
                  <c:v>0.21</c:v>
                </c:pt>
                <c:pt idx="8">
                  <c:v>0.22</c:v>
                </c:pt>
                <c:pt idx="9">
                  <c:v>0.22</c:v>
                </c:pt>
                <c:pt idx="10">
                  <c:v>0.22</c:v>
                </c:pt>
                <c:pt idx="11">
                  <c:v>0.22</c:v>
                </c:pt>
                <c:pt idx="12">
                  <c:v>0.22</c:v>
                </c:pt>
                <c:pt idx="13">
                  <c:v>0.23</c:v>
                </c:pt>
                <c:pt idx="14">
                  <c:v>0.23</c:v>
                </c:pt>
                <c:pt idx="15">
                  <c:v>0.23</c:v>
                </c:pt>
                <c:pt idx="16">
                  <c:v>0.23</c:v>
                </c:pt>
                <c:pt idx="17">
                  <c:v>0.23</c:v>
                </c:pt>
                <c:pt idx="18">
                  <c:v>0.23</c:v>
                </c:pt>
                <c:pt idx="19">
                  <c:v>0.24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0.11</c:v>
                </c:pt>
                <c:pt idx="1">
                  <c:v>0.05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0.03</c:v>
                </c:pt>
                <c:pt idx="13">
                  <c:v>0.03</c:v>
                </c:pt>
                <c:pt idx="14">
                  <c:v>0.03</c:v>
                </c:pt>
                <c:pt idx="15">
                  <c:v>0.03</c:v>
                </c:pt>
                <c:pt idx="16">
                  <c:v>0.04</c:v>
                </c:pt>
                <c:pt idx="17">
                  <c:v>0.04</c:v>
                </c:pt>
                <c:pt idx="18">
                  <c:v>0.04</c:v>
                </c:pt>
                <c:pt idx="19">
                  <c:v>0.05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0.08</c:v>
                </c:pt>
                <c:pt idx="1">
                  <c:v>0.03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0.03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0.01</c:v>
                </c:pt>
                <c:pt idx="1">
                  <c:v>0.01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0.21</c:v>
                </c:pt>
                <c:pt idx="1">
                  <c:v>0.24</c:v>
                </c:pt>
                <c:pt idx="2">
                  <c:v>0.17</c:v>
                </c:pt>
                <c:pt idx="3">
                  <c:v>0.06</c:v>
                </c:pt>
                <c:pt idx="4">
                  <c:v>0.05</c:v>
                </c:pt>
                <c:pt idx="5">
                  <c:v>0.04</c:v>
                </c:pt>
                <c:pt idx="6">
                  <c:v>0.03</c:v>
                </c:pt>
                <c:pt idx="7">
                  <c:v>0.03</c:v>
                </c:pt>
                <c:pt idx="8">
                  <c:v>0.06</c:v>
                </c:pt>
                <c:pt idx="9">
                  <c:v>7.0000000000000007E-2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-0.755</c:v>
                </c:pt>
                <c:pt idx="13">
                  <c:v>-0.73499999999999999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SWQPEast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-0.21</c:v>
                </c:pt>
                <c:pt idx="1">
                  <c:v>-0.18</c:v>
                </c:pt>
                <c:pt idx="2">
                  <c:v>-0.17</c:v>
                </c:pt>
                <c:pt idx="3">
                  <c:v>-0.15</c:v>
                </c:pt>
                <c:pt idx="4">
                  <c:v>-0.15</c:v>
                </c:pt>
                <c:pt idx="5">
                  <c:v>-7.0000000000000007E-2</c:v>
                </c:pt>
                <c:pt idx="6">
                  <c:v>-0.05</c:v>
                </c:pt>
                <c:pt idx="7">
                  <c:v>-0.05</c:v>
                </c:pt>
                <c:pt idx="8">
                  <c:v>-0.03</c:v>
                </c:pt>
                <c:pt idx="9">
                  <c:v>-0.03</c:v>
                </c:pt>
                <c:pt idx="10">
                  <c:v>-0.03</c:v>
                </c:pt>
                <c:pt idx="11">
                  <c:v>-0.03</c:v>
                </c:pt>
                <c:pt idx="12">
                  <c:v>-0.03</c:v>
                </c:pt>
                <c:pt idx="13">
                  <c:v>-0.04</c:v>
                </c:pt>
                <c:pt idx="14">
                  <c:v>-0.04</c:v>
                </c:pt>
                <c:pt idx="15">
                  <c:v>-0.04</c:v>
                </c:pt>
                <c:pt idx="16">
                  <c:v>-0.04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TGP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0.13</c:v>
                </c:pt>
                <c:pt idx="1">
                  <c:v>0.13</c:v>
                </c:pt>
                <c:pt idx="2">
                  <c:v>0.09</c:v>
                </c:pt>
                <c:pt idx="3">
                  <c:v>0.09</c:v>
                </c:pt>
                <c:pt idx="4">
                  <c:v>0.09</c:v>
                </c:pt>
                <c:pt idx="5">
                  <c:v>0.09</c:v>
                </c:pt>
                <c:pt idx="6">
                  <c:v>0.09</c:v>
                </c:pt>
                <c:pt idx="7">
                  <c:v>0.09</c:v>
                </c:pt>
                <c:pt idx="8">
                  <c:v>0.09</c:v>
                </c:pt>
                <c:pt idx="9">
                  <c:v>0.09</c:v>
                </c:pt>
                <c:pt idx="10">
                  <c:v>0.09</c:v>
                </c:pt>
                <c:pt idx="11">
                  <c:v>0.09</c:v>
                </c:pt>
                <c:pt idx="12">
                  <c:v>0.09</c:v>
                </c:pt>
                <c:pt idx="13">
                  <c:v>0.09</c:v>
                </c:pt>
                <c:pt idx="14">
                  <c:v>0.09</c:v>
                </c:pt>
                <c:pt idx="15">
                  <c:v>0.09</c:v>
                </c:pt>
                <c:pt idx="16">
                  <c:v>0.09</c:v>
                </c:pt>
                <c:pt idx="17">
                  <c:v>0.09</c:v>
                </c:pt>
                <c:pt idx="18">
                  <c:v>0.09</c:v>
                </c:pt>
                <c:pt idx="19">
                  <c:v>0.09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Walloons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1</c:v>
                </c:pt>
                <c:pt idx="1">
                  <c:v>0.92</c:v>
                </c:pt>
                <c:pt idx="2">
                  <c:v>0.93</c:v>
                </c:pt>
                <c:pt idx="3">
                  <c:v>0.94</c:v>
                </c:pt>
                <c:pt idx="4">
                  <c:v>0.95</c:v>
                </c:pt>
                <c:pt idx="5">
                  <c:v>0.95</c:v>
                </c:pt>
                <c:pt idx="6">
                  <c:v>0.94</c:v>
                </c:pt>
                <c:pt idx="7">
                  <c:v>0.94</c:v>
                </c:pt>
                <c:pt idx="8">
                  <c:v>0.95</c:v>
                </c:pt>
                <c:pt idx="9">
                  <c:v>0.9</c:v>
                </c:pt>
                <c:pt idx="10">
                  <c:v>0.83</c:v>
                </c:pt>
                <c:pt idx="11">
                  <c:v>0.78</c:v>
                </c:pt>
                <c:pt idx="12">
                  <c:v>0.72</c:v>
                </c:pt>
                <c:pt idx="13">
                  <c:v>0.71</c:v>
                </c:pt>
                <c:pt idx="14">
                  <c:v>0.72</c:v>
                </c:pt>
                <c:pt idx="15">
                  <c:v>0.64</c:v>
                </c:pt>
                <c:pt idx="16">
                  <c:v>0.56999999999999995</c:v>
                </c:pt>
                <c:pt idx="17">
                  <c:v>0.52</c:v>
                </c:pt>
                <c:pt idx="18">
                  <c:v>0.49</c:v>
                </c:pt>
                <c:pt idx="19">
                  <c:v>0.46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8432488"/>
        <c:axId val="366910464"/>
      </c:lineChart>
      <c:catAx>
        <c:axId val="36843248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6910464"/>
        <c:crossesAt val="-1"/>
        <c:auto val="1"/>
        <c:lblAlgn val="ctr"/>
        <c:lblOffset val="100"/>
        <c:noMultiLvlLbl val="0"/>
      </c:catAx>
      <c:valAx>
        <c:axId val="366910464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43248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1000112"/>
        <c:axId val="361000504"/>
      </c:lineChart>
      <c:catAx>
        <c:axId val="36100011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00504"/>
        <c:crosses val="autoZero"/>
        <c:auto val="1"/>
        <c:lblAlgn val="ctr"/>
        <c:lblOffset val="100"/>
        <c:noMultiLvlLbl val="0"/>
      </c:catAx>
      <c:valAx>
        <c:axId val="36100050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0011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61000896"/>
        <c:axId val="361001680"/>
      </c:lineChart>
      <c:catAx>
        <c:axId val="36100089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01680"/>
        <c:crosses val="autoZero"/>
        <c:auto val="1"/>
        <c:lblAlgn val="ctr"/>
        <c:lblOffset val="100"/>
        <c:noMultiLvlLbl val="0"/>
      </c:catAx>
      <c:valAx>
        <c:axId val="36100168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100089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0.97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0.8</c:v>
                </c:pt>
                <c:pt idx="1">
                  <c:v>0.94</c:v>
                </c:pt>
                <c:pt idx="2">
                  <c:v>0.94</c:v>
                </c:pt>
                <c:pt idx="3">
                  <c:v>0.94</c:v>
                </c:pt>
                <c:pt idx="4">
                  <c:v>0.88</c:v>
                </c:pt>
                <c:pt idx="5">
                  <c:v>0.88</c:v>
                </c:pt>
                <c:pt idx="6">
                  <c:v>0.88</c:v>
                </c:pt>
                <c:pt idx="7">
                  <c:v>0.88</c:v>
                </c:pt>
                <c:pt idx="8">
                  <c:v>0.88</c:v>
                </c:pt>
                <c:pt idx="9">
                  <c:v>0.88</c:v>
                </c:pt>
                <c:pt idx="10">
                  <c:v>0.88</c:v>
                </c:pt>
                <c:pt idx="11">
                  <c:v>0.88</c:v>
                </c:pt>
                <c:pt idx="12">
                  <c:v>0.88</c:v>
                </c:pt>
                <c:pt idx="13">
                  <c:v>0.88</c:v>
                </c:pt>
                <c:pt idx="14">
                  <c:v>0.88</c:v>
                </c:pt>
                <c:pt idx="15">
                  <c:v>0.88</c:v>
                </c:pt>
                <c:pt idx="16">
                  <c:v>0.88</c:v>
                </c:pt>
                <c:pt idx="17">
                  <c:v>0.88</c:v>
                </c:pt>
                <c:pt idx="18">
                  <c:v>0.88</c:v>
                </c:pt>
                <c:pt idx="19">
                  <c:v>0.88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0.22</c:v>
                </c:pt>
                <c:pt idx="1">
                  <c:v>0.55000000000000004</c:v>
                </c:pt>
                <c:pt idx="2">
                  <c:v>0.65</c:v>
                </c:pt>
                <c:pt idx="3">
                  <c:v>0.81</c:v>
                </c:pt>
                <c:pt idx="4">
                  <c:v>0.83</c:v>
                </c:pt>
                <c:pt idx="5">
                  <c:v>0.83</c:v>
                </c:pt>
                <c:pt idx="6">
                  <c:v>0.85</c:v>
                </c:pt>
                <c:pt idx="7">
                  <c:v>0.87</c:v>
                </c:pt>
                <c:pt idx="8">
                  <c:v>0.87</c:v>
                </c:pt>
                <c:pt idx="9">
                  <c:v>0.86</c:v>
                </c:pt>
                <c:pt idx="10">
                  <c:v>0.92</c:v>
                </c:pt>
                <c:pt idx="11">
                  <c:v>0.97</c:v>
                </c:pt>
                <c:pt idx="12">
                  <c:v>0.98</c:v>
                </c:pt>
                <c:pt idx="13">
                  <c:v>0.97</c:v>
                </c:pt>
                <c:pt idx="14">
                  <c:v>0.97</c:v>
                </c:pt>
                <c:pt idx="15">
                  <c:v>0.99</c:v>
                </c:pt>
                <c:pt idx="16">
                  <c:v>0.99</c:v>
                </c:pt>
                <c:pt idx="17">
                  <c:v>0.99</c:v>
                </c:pt>
                <c:pt idx="18">
                  <c:v>0.99</c:v>
                </c:pt>
                <c:pt idx="19">
                  <c:v>0.99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0.49</c:v>
                </c:pt>
                <c:pt idx="2">
                  <c:v>0.48</c:v>
                </c:pt>
                <c:pt idx="3">
                  <c:v>0.48</c:v>
                </c:pt>
                <c:pt idx="4">
                  <c:v>0.48</c:v>
                </c:pt>
                <c:pt idx="5">
                  <c:v>0.48</c:v>
                </c:pt>
                <c:pt idx="6">
                  <c:v>0.48</c:v>
                </c:pt>
                <c:pt idx="7">
                  <c:v>0.48</c:v>
                </c:pt>
                <c:pt idx="8">
                  <c:v>0.48</c:v>
                </c:pt>
                <c:pt idx="9">
                  <c:v>0.48</c:v>
                </c:pt>
                <c:pt idx="10">
                  <c:v>0.49</c:v>
                </c:pt>
                <c:pt idx="11">
                  <c:v>0.49</c:v>
                </c:pt>
                <c:pt idx="12">
                  <c:v>0.56000000000000005</c:v>
                </c:pt>
                <c:pt idx="13">
                  <c:v>0.56000000000000005</c:v>
                </c:pt>
                <c:pt idx="14">
                  <c:v>0.5</c:v>
                </c:pt>
                <c:pt idx="15">
                  <c:v>0.5</c:v>
                </c:pt>
                <c:pt idx="16">
                  <c:v>0.52</c:v>
                </c:pt>
                <c:pt idx="17">
                  <c:v>0.53</c:v>
                </c:pt>
                <c:pt idx="18">
                  <c:v>0.53</c:v>
                </c:pt>
                <c:pt idx="19">
                  <c:v>0.54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0.85</c:v>
                </c:pt>
                <c:pt idx="1">
                  <c:v>0.84</c:v>
                </c:pt>
                <c:pt idx="2">
                  <c:v>0.84</c:v>
                </c:pt>
                <c:pt idx="3">
                  <c:v>0.21</c:v>
                </c:pt>
                <c:pt idx="4">
                  <c:v>0.24</c:v>
                </c:pt>
                <c:pt idx="5">
                  <c:v>0.18</c:v>
                </c:pt>
                <c:pt idx="6">
                  <c:v>0.18</c:v>
                </c:pt>
                <c:pt idx="7">
                  <c:v>0.18</c:v>
                </c:pt>
                <c:pt idx="8">
                  <c:v>0.18</c:v>
                </c:pt>
                <c:pt idx="9">
                  <c:v>0.18</c:v>
                </c:pt>
                <c:pt idx="10">
                  <c:v>0.18</c:v>
                </c:pt>
                <c:pt idx="11">
                  <c:v>0.18</c:v>
                </c:pt>
                <c:pt idx="12">
                  <c:v>0.18</c:v>
                </c:pt>
                <c:pt idx="13">
                  <c:v>0.18</c:v>
                </c:pt>
                <c:pt idx="14">
                  <c:v>0.18</c:v>
                </c:pt>
                <c:pt idx="15">
                  <c:v>0.18</c:v>
                </c:pt>
                <c:pt idx="16">
                  <c:v>0.18</c:v>
                </c:pt>
                <c:pt idx="17">
                  <c:v>0.18</c:v>
                </c:pt>
                <c:pt idx="18">
                  <c:v>0.18</c:v>
                </c:pt>
                <c:pt idx="19">
                  <c:v>0.18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0.95</c:v>
                </c:pt>
                <c:pt idx="1">
                  <c:v>0.99</c:v>
                </c:pt>
                <c:pt idx="2">
                  <c:v>0.99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0.61</c:v>
                </c:pt>
                <c:pt idx="1">
                  <c:v>0.59</c:v>
                </c:pt>
                <c:pt idx="2">
                  <c:v>0.56999999999999995</c:v>
                </c:pt>
                <c:pt idx="3">
                  <c:v>0.44</c:v>
                </c:pt>
                <c:pt idx="4">
                  <c:v>0.44</c:v>
                </c:pt>
                <c:pt idx="5">
                  <c:v>0.44</c:v>
                </c:pt>
                <c:pt idx="6">
                  <c:v>0.38</c:v>
                </c:pt>
                <c:pt idx="7">
                  <c:v>0.34</c:v>
                </c:pt>
                <c:pt idx="8">
                  <c:v>0.33</c:v>
                </c:pt>
                <c:pt idx="9">
                  <c:v>0.51</c:v>
                </c:pt>
                <c:pt idx="10">
                  <c:v>0.54</c:v>
                </c:pt>
                <c:pt idx="11">
                  <c:v>0.42</c:v>
                </c:pt>
                <c:pt idx="12">
                  <c:v>0.45</c:v>
                </c:pt>
                <c:pt idx="13">
                  <c:v>0.45</c:v>
                </c:pt>
                <c:pt idx="14">
                  <c:v>0.46</c:v>
                </c:pt>
                <c:pt idx="15">
                  <c:v>0.44</c:v>
                </c:pt>
                <c:pt idx="16">
                  <c:v>0.48</c:v>
                </c:pt>
                <c:pt idx="17">
                  <c:v>0.54</c:v>
                </c:pt>
                <c:pt idx="18">
                  <c:v>0.56000000000000005</c:v>
                </c:pt>
                <c:pt idx="19">
                  <c:v>0.56999999999999995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0.78</c:v>
                </c:pt>
                <c:pt idx="1">
                  <c:v>0.78</c:v>
                </c:pt>
                <c:pt idx="2">
                  <c:v>0.78</c:v>
                </c:pt>
                <c:pt idx="3">
                  <c:v>0.78</c:v>
                </c:pt>
                <c:pt idx="4">
                  <c:v>0.78</c:v>
                </c:pt>
                <c:pt idx="5">
                  <c:v>0.78</c:v>
                </c:pt>
                <c:pt idx="6">
                  <c:v>0.78</c:v>
                </c:pt>
                <c:pt idx="7">
                  <c:v>0.78</c:v>
                </c:pt>
                <c:pt idx="8">
                  <c:v>0.78</c:v>
                </c:pt>
                <c:pt idx="9">
                  <c:v>0.47</c:v>
                </c:pt>
                <c:pt idx="10">
                  <c:v>0.14000000000000001</c:v>
                </c:pt>
                <c:pt idx="11">
                  <c:v>0.14000000000000001</c:v>
                </c:pt>
                <c:pt idx="12">
                  <c:v>0.14000000000000001</c:v>
                </c:pt>
                <c:pt idx="13">
                  <c:v>0.14000000000000001</c:v>
                </c:pt>
                <c:pt idx="14">
                  <c:v>0.14000000000000001</c:v>
                </c:pt>
                <c:pt idx="15">
                  <c:v>0.12</c:v>
                </c:pt>
                <c:pt idx="16">
                  <c:v>0.11</c:v>
                </c:pt>
                <c:pt idx="17">
                  <c:v>0.11</c:v>
                </c:pt>
                <c:pt idx="18">
                  <c:v>0.11</c:v>
                </c:pt>
                <c:pt idx="19">
                  <c:v>0.11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0.77</c:v>
                </c:pt>
                <c:pt idx="1">
                  <c:v>0.72</c:v>
                </c:pt>
                <c:pt idx="2">
                  <c:v>0.65</c:v>
                </c:pt>
                <c:pt idx="3">
                  <c:v>0.61</c:v>
                </c:pt>
                <c:pt idx="4">
                  <c:v>0.6</c:v>
                </c:pt>
                <c:pt idx="5">
                  <c:v>0.53</c:v>
                </c:pt>
                <c:pt idx="6">
                  <c:v>0.52</c:v>
                </c:pt>
                <c:pt idx="7">
                  <c:v>0.52</c:v>
                </c:pt>
                <c:pt idx="8">
                  <c:v>0.51</c:v>
                </c:pt>
                <c:pt idx="9">
                  <c:v>0.52</c:v>
                </c:pt>
                <c:pt idx="10">
                  <c:v>0.56000000000000005</c:v>
                </c:pt>
                <c:pt idx="11">
                  <c:v>0.56999999999999995</c:v>
                </c:pt>
                <c:pt idx="12">
                  <c:v>0.56999999999999995</c:v>
                </c:pt>
                <c:pt idx="13">
                  <c:v>0.56000000000000005</c:v>
                </c:pt>
                <c:pt idx="14">
                  <c:v>0.56999999999999995</c:v>
                </c:pt>
                <c:pt idx="15">
                  <c:v>0.57999999999999996</c:v>
                </c:pt>
                <c:pt idx="16">
                  <c:v>0.55000000000000004</c:v>
                </c:pt>
                <c:pt idx="17">
                  <c:v>0.53</c:v>
                </c:pt>
                <c:pt idx="18">
                  <c:v>0.54</c:v>
                </c:pt>
                <c:pt idx="19">
                  <c:v>0.56999999999999995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0.52</c:v>
                </c:pt>
                <c:pt idx="1">
                  <c:v>0.49</c:v>
                </c:pt>
                <c:pt idx="2">
                  <c:v>0.48</c:v>
                </c:pt>
                <c:pt idx="3">
                  <c:v>0.46</c:v>
                </c:pt>
                <c:pt idx="4">
                  <c:v>0.52</c:v>
                </c:pt>
                <c:pt idx="5">
                  <c:v>0.71</c:v>
                </c:pt>
                <c:pt idx="6">
                  <c:v>0.83</c:v>
                </c:pt>
                <c:pt idx="7">
                  <c:v>0.9</c:v>
                </c:pt>
                <c:pt idx="8">
                  <c:v>0.98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0.25</c:v>
                </c:pt>
                <c:pt idx="1">
                  <c:v>0.27</c:v>
                </c:pt>
                <c:pt idx="2">
                  <c:v>0.23</c:v>
                </c:pt>
                <c:pt idx="3">
                  <c:v>0.16</c:v>
                </c:pt>
                <c:pt idx="4">
                  <c:v>0.16</c:v>
                </c:pt>
                <c:pt idx="5">
                  <c:v>0.15</c:v>
                </c:pt>
                <c:pt idx="6">
                  <c:v>0.14000000000000001</c:v>
                </c:pt>
                <c:pt idx="7">
                  <c:v>0.14000000000000001</c:v>
                </c:pt>
                <c:pt idx="8">
                  <c:v>0.16</c:v>
                </c:pt>
                <c:pt idx="9">
                  <c:v>0.17</c:v>
                </c:pt>
                <c:pt idx="10">
                  <c:v>0.13</c:v>
                </c:pt>
                <c:pt idx="11">
                  <c:v>0.13</c:v>
                </c:pt>
                <c:pt idx="12">
                  <c:v>0.04</c:v>
                </c:pt>
                <c:pt idx="13">
                  <c:v>0.04</c:v>
                </c:pt>
                <c:pt idx="14">
                  <c:v>0.13</c:v>
                </c:pt>
                <c:pt idx="15">
                  <c:v>0.14000000000000001</c:v>
                </c:pt>
                <c:pt idx="16">
                  <c:v>0.13</c:v>
                </c:pt>
                <c:pt idx="17">
                  <c:v>0.14000000000000001</c:v>
                </c:pt>
                <c:pt idx="18">
                  <c:v>0.14000000000000001</c:v>
                </c:pt>
                <c:pt idx="19">
                  <c:v>0.14000000000000001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0.94</c:v>
                </c:pt>
                <c:pt idx="1">
                  <c:v>0.99</c:v>
                </c:pt>
                <c:pt idx="2">
                  <c:v>0.99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0.01</c:v>
                </c:pt>
                <c:pt idx="1">
                  <c:v>0.03</c:v>
                </c:pt>
                <c:pt idx="2">
                  <c:v>0.03</c:v>
                </c:pt>
                <c:pt idx="3">
                  <c:v>0.03</c:v>
                </c:pt>
                <c:pt idx="4">
                  <c:v>0.03</c:v>
                </c:pt>
                <c:pt idx="5">
                  <c:v>0.03</c:v>
                </c:pt>
                <c:pt idx="6">
                  <c:v>0.03</c:v>
                </c:pt>
                <c:pt idx="7">
                  <c:v>0.03</c:v>
                </c:pt>
                <c:pt idx="8">
                  <c:v>0.03</c:v>
                </c:pt>
                <c:pt idx="9">
                  <c:v>0.03</c:v>
                </c:pt>
                <c:pt idx="10">
                  <c:v>0.02</c:v>
                </c:pt>
                <c:pt idx="11">
                  <c:v>0.02</c:v>
                </c:pt>
                <c:pt idx="12">
                  <c:v>0.02</c:v>
                </c:pt>
                <c:pt idx="13">
                  <c:v>0.02</c:v>
                </c:pt>
                <c:pt idx="14">
                  <c:v>0.02</c:v>
                </c:pt>
                <c:pt idx="15">
                  <c:v>0.02</c:v>
                </c:pt>
                <c:pt idx="16">
                  <c:v>0.02</c:v>
                </c:pt>
                <c:pt idx="17">
                  <c:v>0.02</c:v>
                </c:pt>
                <c:pt idx="18">
                  <c:v>0.02</c:v>
                </c:pt>
                <c:pt idx="19">
                  <c:v>0.02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0.68</c:v>
                </c:pt>
                <c:pt idx="1">
                  <c:v>0.81</c:v>
                </c:pt>
                <c:pt idx="2">
                  <c:v>0.84</c:v>
                </c:pt>
                <c:pt idx="3">
                  <c:v>0.85</c:v>
                </c:pt>
                <c:pt idx="4">
                  <c:v>0.96</c:v>
                </c:pt>
                <c:pt idx="5">
                  <c:v>0.85</c:v>
                </c:pt>
                <c:pt idx="6">
                  <c:v>0.85</c:v>
                </c:pt>
                <c:pt idx="7">
                  <c:v>0.85</c:v>
                </c:pt>
                <c:pt idx="8">
                  <c:v>0.85</c:v>
                </c:pt>
                <c:pt idx="9">
                  <c:v>0.86</c:v>
                </c:pt>
                <c:pt idx="10">
                  <c:v>0.87</c:v>
                </c:pt>
                <c:pt idx="11">
                  <c:v>0.88</c:v>
                </c:pt>
                <c:pt idx="12">
                  <c:v>0.89</c:v>
                </c:pt>
                <c:pt idx="13">
                  <c:v>0.89</c:v>
                </c:pt>
                <c:pt idx="14">
                  <c:v>0.88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1679944"/>
        <c:axId val="431680336"/>
      </c:lineChart>
      <c:catAx>
        <c:axId val="43167994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1680336"/>
        <c:crosses val="autoZero"/>
        <c:auto val="1"/>
        <c:lblAlgn val="ctr"/>
        <c:lblOffset val="100"/>
        <c:noMultiLvlLbl val="0"/>
      </c:catAx>
      <c:valAx>
        <c:axId val="431680336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167994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5881792"/>
        <c:axId val="355882184"/>
      </c:lineChart>
      <c:catAx>
        <c:axId val="35588179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882184"/>
        <c:crosses val="autoZero"/>
        <c:auto val="1"/>
        <c:lblAlgn val="ctr"/>
        <c:lblOffset val="100"/>
        <c:noMultiLvlLbl val="0"/>
      </c:catAx>
      <c:valAx>
        <c:axId val="35588218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88179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61.210253700000003</c:v>
                </c:pt>
                <c:pt idx="1">
                  <c:v>53.02631598</c:v>
                </c:pt>
                <c:pt idx="2">
                  <c:v>43.81513975</c:v>
                </c:pt>
                <c:pt idx="3">
                  <c:v>41.328930710000002</c:v>
                </c:pt>
                <c:pt idx="4">
                  <c:v>40.430227469999998</c:v>
                </c:pt>
                <c:pt idx="5">
                  <c:v>39.872335059999997</c:v>
                </c:pt>
                <c:pt idx="6">
                  <c:v>40.38294123</c:v>
                </c:pt>
                <c:pt idx="7">
                  <c:v>40.63214747</c:v>
                </c:pt>
                <c:pt idx="8">
                  <c:v>41.255923889999998</c:v>
                </c:pt>
                <c:pt idx="9">
                  <c:v>41.745012600000003</c:v>
                </c:pt>
                <c:pt idx="10">
                  <c:v>41.263545839999999</c:v>
                </c:pt>
                <c:pt idx="11">
                  <c:v>41.506927150000003</c:v>
                </c:pt>
                <c:pt idx="12">
                  <c:v>42.188941329999999</c:v>
                </c:pt>
                <c:pt idx="13">
                  <c:v>43.808450720000003</c:v>
                </c:pt>
                <c:pt idx="14">
                  <c:v>45.099036169999998</c:v>
                </c:pt>
                <c:pt idx="15">
                  <c:v>46.255840249999999</c:v>
                </c:pt>
                <c:pt idx="16">
                  <c:v>47.877909780000003</c:v>
                </c:pt>
                <c:pt idx="17">
                  <c:v>49.930032609999998</c:v>
                </c:pt>
                <c:pt idx="18">
                  <c:v>51.862846300000001</c:v>
                </c:pt>
                <c:pt idx="19">
                  <c:v>54.263714669999999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232.17360837999999</c:v>
                </c:pt>
                <c:pt idx="1">
                  <c:v>428.84768387000003</c:v>
                </c:pt>
                <c:pt idx="2">
                  <c:v>437.97723521</c:v>
                </c:pt>
                <c:pt idx="3">
                  <c:v>437.97723523000002</c:v>
                </c:pt>
                <c:pt idx="4">
                  <c:v>439.14932219999997</c:v>
                </c:pt>
                <c:pt idx="5">
                  <c:v>437.99578133</c:v>
                </c:pt>
                <c:pt idx="6">
                  <c:v>438.02534177000001</c:v>
                </c:pt>
                <c:pt idx="7">
                  <c:v>438.05490239</c:v>
                </c:pt>
                <c:pt idx="8">
                  <c:v>439.25681297</c:v>
                </c:pt>
                <c:pt idx="9">
                  <c:v>438.11402328000003</c:v>
                </c:pt>
                <c:pt idx="10">
                  <c:v>438.14358372999999</c:v>
                </c:pt>
                <c:pt idx="11">
                  <c:v>438.17314434999997</c:v>
                </c:pt>
                <c:pt idx="12">
                  <c:v>439.37537888000003</c:v>
                </c:pt>
                <c:pt idx="13">
                  <c:v>438.23226524</c:v>
                </c:pt>
                <c:pt idx="14">
                  <c:v>438.26182585999999</c:v>
                </c:pt>
                <c:pt idx="15">
                  <c:v>438.29138626000002</c:v>
                </c:pt>
                <c:pt idx="16">
                  <c:v>439.49394490999998</c:v>
                </c:pt>
                <c:pt idx="17">
                  <c:v>438.35050732000002</c:v>
                </c:pt>
                <c:pt idx="18">
                  <c:v>438.38006776999998</c:v>
                </c:pt>
                <c:pt idx="19">
                  <c:v>438.40962820999999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7.5965E-3</c:v>
                </c:pt>
                <c:pt idx="1">
                  <c:v>7.5113699999999999E-3</c:v>
                </c:pt>
                <c:pt idx="2">
                  <c:v>1.6024130000000001E-2</c:v>
                </c:pt>
                <c:pt idx="3">
                  <c:v>1.1770340000000001E-2</c:v>
                </c:pt>
                <c:pt idx="4">
                  <c:v>7.3522700000000002E-3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15.569000000000001</c:v>
                </c:pt>
                <c:pt idx="1">
                  <c:v>13.677</c:v>
                </c:pt>
                <c:pt idx="2">
                  <c:v>9.2892817700000005</c:v>
                </c:pt>
                <c:pt idx="3">
                  <c:v>7.9917468200000004</c:v>
                </c:pt>
                <c:pt idx="4">
                  <c:v>7.9096028799999996</c:v>
                </c:pt>
                <c:pt idx="5">
                  <c:v>7.82819865</c:v>
                </c:pt>
                <c:pt idx="6">
                  <c:v>7.7949540500000003</c:v>
                </c:pt>
                <c:pt idx="7">
                  <c:v>7.7657786199999999</c:v>
                </c:pt>
                <c:pt idx="8">
                  <c:v>7.82272049</c:v>
                </c:pt>
                <c:pt idx="9">
                  <c:v>7.88742258</c:v>
                </c:pt>
                <c:pt idx="10">
                  <c:v>7.91844736</c:v>
                </c:pt>
                <c:pt idx="11">
                  <c:v>7.9614358100000002</c:v>
                </c:pt>
                <c:pt idx="12">
                  <c:v>8.0147487700000006</c:v>
                </c:pt>
                <c:pt idx="13">
                  <c:v>8.0830780699999991</c:v>
                </c:pt>
                <c:pt idx="14">
                  <c:v>8.1558257899999997</c:v>
                </c:pt>
                <c:pt idx="15">
                  <c:v>8.2292054199999995</c:v>
                </c:pt>
                <c:pt idx="16">
                  <c:v>8.2913490400000001</c:v>
                </c:pt>
                <c:pt idx="17">
                  <c:v>8.35657082</c:v>
                </c:pt>
                <c:pt idx="18">
                  <c:v>8.4228567499999993</c:v>
                </c:pt>
                <c:pt idx="19">
                  <c:v>8.4868387300000006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36.923000000000002</c:v>
                </c:pt>
                <c:pt idx="1">
                  <c:v>35.281999999999996</c:v>
                </c:pt>
                <c:pt idx="2">
                  <c:v>33.893000000000001</c:v>
                </c:pt>
                <c:pt idx="3">
                  <c:v>18.521999999999998</c:v>
                </c:pt>
                <c:pt idx="4">
                  <c:v>18.295999999999999</c:v>
                </c:pt>
                <c:pt idx="5">
                  <c:v>18.111000000000001</c:v>
                </c:pt>
                <c:pt idx="6">
                  <c:v>18.13</c:v>
                </c:pt>
                <c:pt idx="7">
                  <c:v>18.16</c:v>
                </c:pt>
                <c:pt idx="8">
                  <c:v>18.341999999999999</c:v>
                </c:pt>
                <c:pt idx="9">
                  <c:v>18.526</c:v>
                </c:pt>
                <c:pt idx="10">
                  <c:v>18.641999999999999</c:v>
                </c:pt>
                <c:pt idx="11">
                  <c:v>18.812999999999999</c:v>
                </c:pt>
                <c:pt idx="12">
                  <c:v>18.983000000000001</c:v>
                </c:pt>
                <c:pt idx="13">
                  <c:v>19.143999999999998</c:v>
                </c:pt>
                <c:pt idx="14">
                  <c:v>19.306000000000001</c:v>
                </c:pt>
                <c:pt idx="15">
                  <c:v>19.475999999999999</c:v>
                </c:pt>
                <c:pt idx="16">
                  <c:v>19.643000000000001</c:v>
                </c:pt>
                <c:pt idx="17">
                  <c:v>19.803000000000001</c:v>
                </c:pt>
                <c:pt idx="18">
                  <c:v>19.963999999999999</c:v>
                </c:pt>
                <c:pt idx="19">
                  <c:v>20.120999999999999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8.5630000000000006</c:v>
                </c:pt>
                <c:pt idx="1">
                  <c:v>8.5690000000000008</c:v>
                </c:pt>
                <c:pt idx="2">
                  <c:v>8.4770000000000003</c:v>
                </c:pt>
                <c:pt idx="3">
                  <c:v>8.3580000000000005</c:v>
                </c:pt>
                <c:pt idx="4">
                  <c:v>8.2460000000000004</c:v>
                </c:pt>
                <c:pt idx="5">
                  <c:v>8.11</c:v>
                </c:pt>
                <c:pt idx="6">
                  <c:v>8.0440000000000005</c:v>
                </c:pt>
                <c:pt idx="7">
                  <c:v>8.0519999999999996</c:v>
                </c:pt>
                <c:pt idx="8">
                  <c:v>8.1170000000000009</c:v>
                </c:pt>
                <c:pt idx="9">
                  <c:v>8.1760000099999992</c:v>
                </c:pt>
                <c:pt idx="10">
                  <c:v>8.234</c:v>
                </c:pt>
                <c:pt idx="11">
                  <c:v>8.2949999999999999</c:v>
                </c:pt>
                <c:pt idx="12">
                  <c:v>8.3620000000000001</c:v>
                </c:pt>
                <c:pt idx="13">
                  <c:v>8.4369999999999994</c:v>
                </c:pt>
                <c:pt idx="14">
                  <c:v>8.5129999999999999</c:v>
                </c:pt>
                <c:pt idx="15">
                  <c:v>8.59</c:v>
                </c:pt>
                <c:pt idx="16">
                  <c:v>8.6649999999999991</c:v>
                </c:pt>
                <c:pt idx="17">
                  <c:v>8.7409999999999997</c:v>
                </c:pt>
                <c:pt idx="18">
                  <c:v>8.8140000000000001</c:v>
                </c:pt>
                <c:pt idx="19">
                  <c:v>8.8889999999999993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9.2302682600000008</c:v>
                </c:pt>
                <c:pt idx="1">
                  <c:v>7.9176154800000003</c:v>
                </c:pt>
                <c:pt idx="2">
                  <c:v>7.3436945099999997</c:v>
                </c:pt>
                <c:pt idx="3">
                  <c:v>7.3356976600000001</c:v>
                </c:pt>
                <c:pt idx="4">
                  <c:v>7.3956202500000003</c:v>
                </c:pt>
                <c:pt idx="5">
                  <c:v>7.4006142400000003</c:v>
                </c:pt>
                <c:pt idx="6">
                  <c:v>7.6314904800000001</c:v>
                </c:pt>
                <c:pt idx="7">
                  <c:v>7.5120570799999999</c:v>
                </c:pt>
                <c:pt idx="8">
                  <c:v>7.2774219100000002</c:v>
                </c:pt>
                <c:pt idx="9">
                  <c:v>9.3822401099999997</c:v>
                </c:pt>
                <c:pt idx="10">
                  <c:v>14.413587</c:v>
                </c:pt>
                <c:pt idx="11">
                  <c:v>17.402088979999998</c:v>
                </c:pt>
                <c:pt idx="12">
                  <c:v>20.440001800000001</c:v>
                </c:pt>
                <c:pt idx="13">
                  <c:v>20.735215780000001</c:v>
                </c:pt>
                <c:pt idx="14">
                  <c:v>20.350507050000001</c:v>
                </c:pt>
                <c:pt idx="15">
                  <c:v>24.064178040000002</c:v>
                </c:pt>
                <c:pt idx="16">
                  <c:v>26.921315379999999</c:v>
                </c:pt>
                <c:pt idx="17">
                  <c:v>28.878303020000001</c:v>
                </c:pt>
                <c:pt idx="18">
                  <c:v>30.432602330000002</c:v>
                </c:pt>
                <c:pt idx="19">
                  <c:v>31.407572869999999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198.09045892</c:v>
                </c:pt>
                <c:pt idx="1">
                  <c:v>307.701932</c:v>
                </c:pt>
                <c:pt idx="2">
                  <c:v>338.4060609</c:v>
                </c:pt>
                <c:pt idx="3">
                  <c:v>369.36371133</c:v>
                </c:pt>
                <c:pt idx="4">
                  <c:v>376.40239136999998</c:v>
                </c:pt>
                <c:pt idx="5">
                  <c:v>373.85240572999999</c:v>
                </c:pt>
                <c:pt idx="6">
                  <c:v>373.85240572999999</c:v>
                </c:pt>
                <c:pt idx="7">
                  <c:v>373.50136918999999</c:v>
                </c:pt>
                <c:pt idx="8">
                  <c:v>374.50160079</c:v>
                </c:pt>
                <c:pt idx="9">
                  <c:v>372.79352559</c:v>
                </c:pt>
                <c:pt idx="10">
                  <c:v>370.69307669</c:v>
                </c:pt>
                <c:pt idx="11">
                  <c:v>370.69307669</c:v>
                </c:pt>
                <c:pt idx="12">
                  <c:v>371.6856143</c:v>
                </c:pt>
                <c:pt idx="13">
                  <c:v>370.69307669</c:v>
                </c:pt>
                <c:pt idx="14">
                  <c:v>369.72333099999997</c:v>
                </c:pt>
                <c:pt idx="15">
                  <c:v>366.84571641000002</c:v>
                </c:pt>
                <c:pt idx="16">
                  <c:v>367.82771330000003</c:v>
                </c:pt>
                <c:pt idx="17">
                  <c:v>366.84571641000002</c:v>
                </c:pt>
                <c:pt idx="18">
                  <c:v>366.84571641000002</c:v>
                </c:pt>
                <c:pt idx="19">
                  <c:v>366.84571641000002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0.56855889000000004</c:v>
                </c:pt>
                <c:pt idx="1">
                  <c:v>0.45899094000000001</c:v>
                </c:pt>
                <c:pt idx="2">
                  <c:v>3.90954019</c:v>
                </c:pt>
                <c:pt idx="3">
                  <c:v>0.58745305999999997</c:v>
                </c:pt>
                <c:pt idx="4">
                  <c:v>0.84681607999999997</c:v>
                </c:pt>
                <c:pt idx="5">
                  <c:v>0.90677494999999997</c:v>
                </c:pt>
                <c:pt idx="6">
                  <c:v>0.94502870000000005</c:v>
                </c:pt>
                <c:pt idx="7">
                  <c:v>0.96736235000000004</c:v>
                </c:pt>
                <c:pt idx="8">
                  <c:v>1.05081326</c:v>
                </c:pt>
                <c:pt idx="9">
                  <c:v>1.25971765</c:v>
                </c:pt>
                <c:pt idx="10">
                  <c:v>1.32831086</c:v>
                </c:pt>
                <c:pt idx="11">
                  <c:v>1.5546591999999999</c:v>
                </c:pt>
                <c:pt idx="12">
                  <c:v>1.73053726</c:v>
                </c:pt>
                <c:pt idx="13">
                  <c:v>1.6861885299999999</c:v>
                </c:pt>
                <c:pt idx="14">
                  <c:v>1.6501732899999999</c:v>
                </c:pt>
                <c:pt idx="15">
                  <c:v>1.8951264800000001</c:v>
                </c:pt>
                <c:pt idx="16">
                  <c:v>2.08708041</c:v>
                </c:pt>
                <c:pt idx="17">
                  <c:v>2.2462575999999999</c:v>
                </c:pt>
                <c:pt idx="18">
                  <c:v>2.1001787699999999</c:v>
                </c:pt>
                <c:pt idx="19">
                  <c:v>2.6689815800000001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50.70682</c:v>
                </c:pt>
                <c:pt idx="1">
                  <c:v>48.595010000000002</c:v>
                </c:pt>
                <c:pt idx="2">
                  <c:v>46.70561</c:v>
                </c:pt>
                <c:pt idx="3">
                  <c:v>45.376220000000004</c:v>
                </c:pt>
                <c:pt idx="4">
                  <c:v>45.23939</c:v>
                </c:pt>
                <c:pt idx="5">
                  <c:v>45.214530000000003</c:v>
                </c:pt>
                <c:pt idx="6">
                  <c:v>45.365279999999998</c:v>
                </c:pt>
                <c:pt idx="7">
                  <c:v>45.425699999999999</c:v>
                </c:pt>
                <c:pt idx="8">
                  <c:v>45.566540000000003</c:v>
                </c:pt>
                <c:pt idx="9">
                  <c:v>45.764760000000003</c:v>
                </c:pt>
                <c:pt idx="10">
                  <c:v>45.864899999999999</c:v>
                </c:pt>
                <c:pt idx="11">
                  <c:v>46.012129999999999</c:v>
                </c:pt>
                <c:pt idx="12">
                  <c:v>46.17315</c:v>
                </c:pt>
                <c:pt idx="13">
                  <c:v>46.297759999999997</c:v>
                </c:pt>
                <c:pt idx="14">
                  <c:v>46.45711</c:v>
                </c:pt>
                <c:pt idx="15">
                  <c:v>46.589509999999997</c:v>
                </c:pt>
                <c:pt idx="16">
                  <c:v>46.751449999999998</c:v>
                </c:pt>
                <c:pt idx="17">
                  <c:v>46.89264</c:v>
                </c:pt>
                <c:pt idx="18">
                  <c:v>47.033250000000002</c:v>
                </c:pt>
                <c:pt idx="19">
                  <c:v>47.16742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13.100452929999999</c:v>
                </c:pt>
                <c:pt idx="1">
                  <c:v>12.81673329</c:v>
                </c:pt>
                <c:pt idx="2">
                  <c:v>12.56205205</c:v>
                </c:pt>
                <c:pt idx="3">
                  <c:v>12.13215166</c:v>
                </c:pt>
                <c:pt idx="4">
                  <c:v>11.69784162</c:v>
                </c:pt>
                <c:pt idx="5">
                  <c:v>11.613524180000001</c:v>
                </c:pt>
                <c:pt idx="6">
                  <c:v>11.60732366</c:v>
                </c:pt>
                <c:pt idx="7">
                  <c:v>11.598358749999999</c:v>
                </c:pt>
                <c:pt idx="8">
                  <c:v>11.61442501</c:v>
                </c:pt>
                <c:pt idx="9">
                  <c:v>11.69615776</c:v>
                </c:pt>
                <c:pt idx="10">
                  <c:v>11.641398730000001</c:v>
                </c:pt>
                <c:pt idx="11">
                  <c:v>11.65316007</c:v>
                </c:pt>
                <c:pt idx="12">
                  <c:v>11.621085109999999</c:v>
                </c:pt>
                <c:pt idx="13">
                  <c:v>8.1462974399999997</c:v>
                </c:pt>
                <c:pt idx="14">
                  <c:v>8.18092811</c:v>
                </c:pt>
                <c:pt idx="15">
                  <c:v>8.2140465900000006</c:v>
                </c:pt>
                <c:pt idx="16">
                  <c:v>8.2239244100000004</c:v>
                </c:pt>
                <c:pt idx="17">
                  <c:v>8.2017610899999998</c:v>
                </c:pt>
                <c:pt idx="18">
                  <c:v>8.2044054000000006</c:v>
                </c:pt>
                <c:pt idx="19">
                  <c:v>8.2175201900000001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15.50342476</c:v>
                </c:pt>
                <c:pt idx="1">
                  <c:v>13.845256320000001</c:v>
                </c:pt>
                <c:pt idx="2">
                  <c:v>13.364736150000001</c:v>
                </c:pt>
                <c:pt idx="3">
                  <c:v>12.023976360000001</c:v>
                </c:pt>
                <c:pt idx="4">
                  <c:v>11.842679110000001</c:v>
                </c:pt>
                <c:pt idx="5">
                  <c:v>11.76149356</c:v>
                </c:pt>
                <c:pt idx="6">
                  <c:v>12.206763219999999</c:v>
                </c:pt>
                <c:pt idx="7">
                  <c:v>11.88330715</c:v>
                </c:pt>
                <c:pt idx="8">
                  <c:v>12.15472703</c:v>
                </c:pt>
                <c:pt idx="9">
                  <c:v>11.71243379</c:v>
                </c:pt>
                <c:pt idx="10">
                  <c:v>11.86276071</c:v>
                </c:pt>
                <c:pt idx="11">
                  <c:v>12.198179400000001</c:v>
                </c:pt>
                <c:pt idx="12">
                  <c:v>11.95861786</c:v>
                </c:pt>
                <c:pt idx="13">
                  <c:v>12.275807609999999</c:v>
                </c:pt>
                <c:pt idx="14">
                  <c:v>11.82640003</c:v>
                </c:pt>
                <c:pt idx="15">
                  <c:v>12.032322730000001</c:v>
                </c:pt>
                <c:pt idx="16">
                  <c:v>11.91188754</c:v>
                </c:pt>
                <c:pt idx="17">
                  <c:v>12.28854626</c:v>
                </c:pt>
                <c:pt idx="18">
                  <c:v>12.340248949999999</c:v>
                </c:pt>
                <c:pt idx="19">
                  <c:v>13.69659088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23.732458040000001</c:v>
                </c:pt>
                <c:pt idx="1">
                  <c:v>19.557690900000001</c:v>
                </c:pt>
                <c:pt idx="2">
                  <c:v>18.345731669999999</c:v>
                </c:pt>
                <c:pt idx="3">
                  <c:v>18.111711679999999</c:v>
                </c:pt>
                <c:pt idx="4">
                  <c:v>17.9320211</c:v>
                </c:pt>
                <c:pt idx="5">
                  <c:v>18.254808879999999</c:v>
                </c:pt>
                <c:pt idx="6">
                  <c:v>18.54556921</c:v>
                </c:pt>
                <c:pt idx="7">
                  <c:v>18.63587519</c:v>
                </c:pt>
                <c:pt idx="8">
                  <c:v>17.727310240000001</c:v>
                </c:pt>
                <c:pt idx="9">
                  <c:v>20.29598906</c:v>
                </c:pt>
                <c:pt idx="10">
                  <c:v>22.23113081</c:v>
                </c:pt>
                <c:pt idx="11">
                  <c:v>23.464063679999999</c:v>
                </c:pt>
                <c:pt idx="12">
                  <c:v>24.17742952</c:v>
                </c:pt>
                <c:pt idx="13">
                  <c:v>24.005441640000001</c:v>
                </c:pt>
                <c:pt idx="14">
                  <c:v>24.845227650000002</c:v>
                </c:pt>
                <c:pt idx="15">
                  <c:v>25.044772689999999</c:v>
                </c:pt>
                <c:pt idx="16">
                  <c:v>25.739691969999999</c:v>
                </c:pt>
                <c:pt idx="17">
                  <c:v>25.567959290000001</c:v>
                </c:pt>
                <c:pt idx="18">
                  <c:v>25.91005633</c:v>
                </c:pt>
                <c:pt idx="19">
                  <c:v>25.99394723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159.75023289999999</c:v>
                </c:pt>
                <c:pt idx="1">
                  <c:v>156.2977679</c:v>
                </c:pt>
                <c:pt idx="2">
                  <c:v>152.80784324999999</c:v>
                </c:pt>
                <c:pt idx="3">
                  <c:v>145.62260645999999</c:v>
                </c:pt>
                <c:pt idx="4">
                  <c:v>144.57099595</c:v>
                </c:pt>
                <c:pt idx="5">
                  <c:v>143.11855252999999</c:v>
                </c:pt>
                <c:pt idx="6">
                  <c:v>141.64283039</c:v>
                </c:pt>
                <c:pt idx="7">
                  <c:v>140.70457814</c:v>
                </c:pt>
                <c:pt idx="8">
                  <c:v>140.98195329000001</c:v>
                </c:pt>
                <c:pt idx="9">
                  <c:v>141.48371857999999</c:v>
                </c:pt>
                <c:pt idx="10">
                  <c:v>141.02181834000001</c:v>
                </c:pt>
                <c:pt idx="11">
                  <c:v>140.87728107000001</c:v>
                </c:pt>
                <c:pt idx="12">
                  <c:v>141.11677299999999</c:v>
                </c:pt>
                <c:pt idx="13">
                  <c:v>141.61729237</c:v>
                </c:pt>
                <c:pt idx="14">
                  <c:v>142.16780904999999</c:v>
                </c:pt>
                <c:pt idx="15">
                  <c:v>143.00252014</c:v>
                </c:pt>
                <c:pt idx="16">
                  <c:v>143.45195813999999</c:v>
                </c:pt>
                <c:pt idx="17">
                  <c:v>143.99176799</c:v>
                </c:pt>
                <c:pt idx="18">
                  <c:v>144.58544719</c:v>
                </c:pt>
                <c:pt idx="19">
                  <c:v>145.80236833999999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6.4530000000000003</c:v>
                </c:pt>
                <c:pt idx="1">
                  <c:v>6.1710000000000003</c:v>
                </c:pt>
                <c:pt idx="2">
                  <c:v>5.9180000000000001</c:v>
                </c:pt>
                <c:pt idx="3">
                  <c:v>5.6429999999999998</c:v>
                </c:pt>
                <c:pt idx="4">
                  <c:v>5.7590000000000003</c:v>
                </c:pt>
                <c:pt idx="5">
                  <c:v>5.8819999999999997</c:v>
                </c:pt>
                <c:pt idx="6">
                  <c:v>6.0220000000000002</c:v>
                </c:pt>
                <c:pt idx="7">
                  <c:v>6.0149999999999997</c:v>
                </c:pt>
                <c:pt idx="8">
                  <c:v>6.024</c:v>
                </c:pt>
                <c:pt idx="9">
                  <c:v>6.0339999999999998</c:v>
                </c:pt>
                <c:pt idx="10">
                  <c:v>6.0330000000000004</c:v>
                </c:pt>
                <c:pt idx="11">
                  <c:v>6.04</c:v>
                </c:pt>
                <c:pt idx="12">
                  <c:v>6.0469999999999997</c:v>
                </c:pt>
                <c:pt idx="13">
                  <c:v>6.0510000000000002</c:v>
                </c:pt>
                <c:pt idx="14">
                  <c:v>6.0549999999999997</c:v>
                </c:pt>
                <c:pt idx="15">
                  <c:v>6.0620000000000003</c:v>
                </c:pt>
                <c:pt idx="16">
                  <c:v>6.0679999999999996</c:v>
                </c:pt>
                <c:pt idx="17">
                  <c:v>6.0730000000000004</c:v>
                </c:pt>
                <c:pt idx="18">
                  <c:v>6.0910000000000002</c:v>
                </c:pt>
                <c:pt idx="19">
                  <c:v>6.1079999999999997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25.541</c:v>
                </c:pt>
                <c:pt idx="1">
                  <c:v>22.446999999999999</c:v>
                </c:pt>
                <c:pt idx="2">
                  <c:v>20.946999999999999</c:v>
                </c:pt>
                <c:pt idx="3">
                  <c:v>19.169</c:v>
                </c:pt>
                <c:pt idx="4">
                  <c:v>18.056999999999999</c:v>
                </c:pt>
                <c:pt idx="5">
                  <c:v>9.0359999999999996</c:v>
                </c:pt>
                <c:pt idx="6">
                  <c:v>6.6310000000000002</c:v>
                </c:pt>
                <c:pt idx="7">
                  <c:v>6.6609999999999996</c:v>
                </c:pt>
                <c:pt idx="8">
                  <c:v>3.96</c:v>
                </c:pt>
                <c:pt idx="9">
                  <c:v>4.0759999999999996</c:v>
                </c:pt>
                <c:pt idx="10">
                  <c:v>4.1189999999999998</c:v>
                </c:pt>
                <c:pt idx="11">
                  <c:v>4.2329999999999997</c:v>
                </c:pt>
                <c:pt idx="12">
                  <c:v>4.3390000000000004</c:v>
                </c:pt>
                <c:pt idx="13">
                  <c:v>4.43</c:v>
                </c:pt>
                <c:pt idx="14">
                  <c:v>4.5190000000000001</c:v>
                </c:pt>
                <c:pt idx="15">
                  <c:v>4.6109999999999998</c:v>
                </c:pt>
                <c:pt idx="16">
                  <c:v>4.702</c:v>
                </c:pt>
                <c:pt idx="17">
                  <c:v>4.7910000000000004</c:v>
                </c:pt>
                <c:pt idx="18">
                  <c:v>4.8789999999999996</c:v>
                </c:pt>
                <c:pt idx="19">
                  <c:v>4.9660000000000002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2.5436261999999998</c:v>
                </c:pt>
                <c:pt idx="1">
                  <c:v>2.4158761900000001</c:v>
                </c:pt>
                <c:pt idx="2">
                  <c:v>2.3488535100000001</c:v>
                </c:pt>
                <c:pt idx="3">
                  <c:v>2.2774939199999999</c:v>
                </c:pt>
                <c:pt idx="4">
                  <c:v>2.2672321000000002</c:v>
                </c:pt>
                <c:pt idx="5">
                  <c:v>2.2593318400000002</c:v>
                </c:pt>
                <c:pt idx="6">
                  <c:v>2.2703947900000001</c:v>
                </c:pt>
                <c:pt idx="7">
                  <c:v>2.2877950999999999</c:v>
                </c:pt>
                <c:pt idx="8">
                  <c:v>2.2917633500000001</c:v>
                </c:pt>
                <c:pt idx="9">
                  <c:v>2.3156538100000001</c:v>
                </c:pt>
                <c:pt idx="10">
                  <c:v>2.3034675600000001</c:v>
                </c:pt>
                <c:pt idx="11">
                  <c:v>2.28665444</c:v>
                </c:pt>
                <c:pt idx="12">
                  <c:v>2.2964461900000002</c:v>
                </c:pt>
                <c:pt idx="13">
                  <c:v>2.29774959</c:v>
                </c:pt>
                <c:pt idx="14">
                  <c:v>2.2937258300000001</c:v>
                </c:pt>
                <c:pt idx="15">
                  <c:v>2.2941642099999999</c:v>
                </c:pt>
                <c:pt idx="16">
                  <c:v>2.29854914</c:v>
                </c:pt>
                <c:pt idx="17">
                  <c:v>2.2309027000000001</c:v>
                </c:pt>
                <c:pt idx="18">
                  <c:v>2.2341185100000001</c:v>
                </c:pt>
                <c:pt idx="19">
                  <c:v>2.3495265700000001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42.302854449999998</c:v>
                </c:pt>
                <c:pt idx="1">
                  <c:v>38.984570320000003</c:v>
                </c:pt>
                <c:pt idx="2">
                  <c:v>37.662237150000003</c:v>
                </c:pt>
                <c:pt idx="3">
                  <c:v>36.971203969999998</c:v>
                </c:pt>
                <c:pt idx="4">
                  <c:v>36.984508179999999</c:v>
                </c:pt>
                <c:pt idx="5">
                  <c:v>36.785028820000001</c:v>
                </c:pt>
                <c:pt idx="6">
                  <c:v>36.627735999999999</c:v>
                </c:pt>
                <c:pt idx="7">
                  <c:v>36.513058219999998</c:v>
                </c:pt>
                <c:pt idx="8">
                  <c:v>36.920662040000003</c:v>
                </c:pt>
                <c:pt idx="9">
                  <c:v>36.99396453</c:v>
                </c:pt>
                <c:pt idx="10">
                  <c:v>36.918890310000002</c:v>
                </c:pt>
                <c:pt idx="11">
                  <c:v>36.587660820000004</c:v>
                </c:pt>
                <c:pt idx="12">
                  <c:v>37.590959869999999</c:v>
                </c:pt>
                <c:pt idx="13">
                  <c:v>36.920471499999998</c:v>
                </c:pt>
                <c:pt idx="14">
                  <c:v>36.944646890000001</c:v>
                </c:pt>
                <c:pt idx="15">
                  <c:v>38.577267020000001</c:v>
                </c:pt>
                <c:pt idx="16">
                  <c:v>37.058899920000002</c:v>
                </c:pt>
                <c:pt idx="17">
                  <c:v>37.15605601</c:v>
                </c:pt>
                <c:pt idx="18">
                  <c:v>37.728590060000002</c:v>
                </c:pt>
                <c:pt idx="19">
                  <c:v>38.36335991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392.60120776000002</c:v>
                </c:pt>
                <c:pt idx="1">
                  <c:v>411.93921736999999</c:v>
                </c:pt>
                <c:pt idx="2">
                  <c:v>411.93921736999999</c:v>
                </c:pt>
                <c:pt idx="3">
                  <c:v>411.93921739000001</c:v>
                </c:pt>
                <c:pt idx="4">
                  <c:v>413.04176553000002</c:v>
                </c:pt>
                <c:pt idx="5">
                  <c:v>411.91167144000002</c:v>
                </c:pt>
                <c:pt idx="6">
                  <c:v>411.86776671000001</c:v>
                </c:pt>
                <c:pt idx="7">
                  <c:v>411.82386199000001</c:v>
                </c:pt>
                <c:pt idx="8">
                  <c:v>412.88211403000003</c:v>
                </c:pt>
                <c:pt idx="9">
                  <c:v>411.73605209999999</c:v>
                </c:pt>
                <c:pt idx="10">
                  <c:v>411.69214733000001</c:v>
                </c:pt>
                <c:pt idx="11">
                  <c:v>411.64824256000003</c:v>
                </c:pt>
                <c:pt idx="12">
                  <c:v>412.70601345</c:v>
                </c:pt>
                <c:pt idx="13">
                  <c:v>411.56043267000001</c:v>
                </c:pt>
                <c:pt idx="14">
                  <c:v>411.51652798999999</c:v>
                </c:pt>
                <c:pt idx="15">
                  <c:v>411.47262303999997</c:v>
                </c:pt>
                <c:pt idx="16">
                  <c:v>412.52991295999999</c:v>
                </c:pt>
                <c:pt idx="17">
                  <c:v>411.38481332999999</c:v>
                </c:pt>
                <c:pt idx="18">
                  <c:v>411.34090856</c:v>
                </c:pt>
                <c:pt idx="19">
                  <c:v>410.89056642000003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94.639738320000006</c:v>
                </c:pt>
                <c:pt idx="1">
                  <c:v>92.910547230000006</c:v>
                </c:pt>
                <c:pt idx="2">
                  <c:v>85.818347270000004</c:v>
                </c:pt>
                <c:pt idx="3">
                  <c:v>80.980191899999994</c:v>
                </c:pt>
                <c:pt idx="4">
                  <c:v>80.606308209999995</c:v>
                </c:pt>
                <c:pt idx="5">
                  <c:v>79.837042319999995</c:v>
                </c:pt>
                <c:pt idx="6">
                  <c:v>79.968806420000007</c:v>
                </c:pt>
                <c:pt idx="7">
                  <c:v>80.969622979999997</c:v>
                </c:pt>
                <c:pt idx="8">
                  <c:v>81.427989179999997</c:v>
                </c:pt>
                <c:pt idx="9">
                  <c:v>82.283734229999993</c:v>
                </c:pt>
                <c:pt idx="10">
                  <c:v>82.895890960000003</c:v>
                </c:pt>
                <c:pt idx="11">
                  <c:v>83.281164099999998</c:v>
                </c:pt>
                <c:pt idx="12">
                  <c:v>83.777609519999999</c:v>
                </c:pt>
                <c:pt idx="13">
                  <c:v>84.38298451</c:v>
                </c:pt>
                <c:pt idx="14">
                  <c:v>84.797079690000004</c:v>
                </c:pt>
                <c:pt idx="15">
                  <c:v>85.673151250000004</c:v>
                </c:pt>
                <c:pt idx="16">
                  <c:v>86.481063399999996</c:v>
                </c:pt>
                <c:pt idx="17">
                  <c:v>87.527579590000002</c:v>
                </c:pt>
                <c:pt idx="18">
                  <c:v>88.527775590000005</c:v>
                </c:pt>
                <c:pt idx="19">
                  <c:v>90.376530279999997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6.3</c:v>
                </c:pt>
                <c:pt idx="1">
                  <c:v>6.3479999999999999</c:v>
                </c:pt>
                <c:pt idx="2">
                  <c:v>4.4470000000000001</c:v>
                </c:pt>
                <c:pt idx="3">
                  <c:v>4.47</c:v>
                </c:pt>
                <c:pt idx="4">
                  <c:v>4.484</c:v>
                </c:pt>
                <c:pt idx="5">
                  <c:v>4.4909999999999997</c:v>
                </c:pt>
                <c:pt idx="6">
                  <c:v>4.4930000000000003</c:v>
                </c:pt>
                <c:pt idx="7">
                  <c:v>4.49</c:v>
                </c:pt>
                <c:pt idx="8">
                  <c:v>4.4820000000000002</c:v>
                </c:pt>
                <c:pt idx="9">
                  <c:v>4.468</c:v>
                </c:pt>
                <c:pt idx="10">
                  <c:v>4.4509999999999996</c:v>
                </c:pt>
                <c:pt idx="11">
                  <c:v>4.43</c:v>
                </c:pt>
                <c:pt idx="12">
                  <c:v>4.4050000000000002</c:v>
                </c:pt>
                <c:pt idx="13">
                  <c:v>4.3760000000000003</c:v>
                </c:pt>
                <c:pt idx="14">
                  <c:v>4.3440000000000003</c:v>
                </c:pt>
                <c:pt idx="15">
                  <c:v>4.3109999999999999</c:v>
                </c:pt>
                <c:pt idx="16">
                  <c:v>4.2759999999999998</c:v>
                </c:pt>
                <c:pt idx="17">
                  <c:v>4.2409999999999997</c:v>
                </c:pt>
                <c:pt idx="18">
                  <c:v>4.2060000000000004</c:v>
                </c:pt>
                <c:pt idx="19">
                  <c:v>4.1689999999999996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6.3554099199999996</c:v>
                </c:pt>
                <c:pt idx="1">
                  <c:v>6.0934607999999999</c:v>
                </c:pt>
                <c:pt idx="2">
                  <c:v>5.8981896899999997</c:v>
                </c:pt>
                <c:pt idx="3">
                  <c:v>5.7440192100000003</c:v>
                </c:pt>
                <c:pt idx="4">
                  <c:v>7.1108679600000002</c:v>
                </c:pt>
                <c:pt idx="5">
                  <c:v>11.78662871</c:v>
                </c:pt>
                <c:pt idx="6">
                  <c:v>14.868268430000001</c:v>
                </c:pt>
                <c:pt idx="7">
                  <c:v>17.482949130000002</c:v>
                </c:pt>
                <c:pt idx="8">
                  <c:v>20.9254584</c:v>
                </c:pt>
                <c:pt idx="9">
                  <c:v>25.352646199999999</c:v>
                </c:pt>
                <c:pt idx="10">
                  <c:v>27.52402356</c:v>
                </c:pt>
                <c:pt idx="11">
                  <c:v>27.78472549</c:v>
                </c:pt>
                <c:pt idx="12">
                  <c:v>28.111365790000001</c:v>
                </c:pt>
                <c:pt idx="13">
                  <c:v>27.71432506</c:v>
                </c:pt>
                <c:pt idx="14">
                  <c:v>27.973198119999999</c:v>
                </c:pt>
                <c:pt idx="15">
                  <c:v>28.219087510000001</c:v>
                </c:pt>
                <c:pt idx="16">
                  <c:v>28.298952109999998</c:v>
                </c:pt>
                <c:pt idx="17">
                  <c:v>28.399555929999998</c:v>
                </c:pt>
                <c:pt idx="18">
                  <c:v>28.582891419999999</c:v>
                </c:pt>
                <c:pt idx="19">
                  <c:v>28.755828619999999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0.10281027</c:v>
                </c:pt>
                <c:pt idx="1">
                  <c:v>1.9026870000000001E-2</c:v>
                </c:pt>
                <c:pt idx="2">
                  <c:v>4.66395E-2</c:v>
                </c:pt>
                <c:pt idx="3">
                  <c:v>5.36429E-2</c:v>
                </c:pt>
                <c:pt idx="4">
                  <c:v>0.10640448</c:v>
                </c:pt>
                <c:pt idx="5">
                  <c:v>9.4567280000000004E-2</c:v>
                </c:pt>
                <c:pt idx="6">
                  <c:v>0.29888124999999999</c:v>
                </c:pt>
                <c:pt idx="7">
                  <c:v>0.59180217000000002</c:v>
                </c:pt>
                <c:pt idx="8">
                  <c:v>0.57295039999999997</c:v>
                </c:pt>
                <c:pt idx="9">
                  <c:v>0.65895018000000005</c:v>
                </c:pt>
                <c:pt idx="10">
                  <c:v>0.77493860000000003</c:v>
                </c:pt>
                <c:pt idx="11">
                  <c:v>0.72700078000000001</c:v>
                </c:pt>
                <c:pt idx="12">
                  <c:v>0.68999664000000005</c:v>
                </c:pt>
                <c:pt idx="13">
                  <c:v>0.70124553000000001</c:v>
                </c:pt>
                <c:pt idx="14">
                  <c:v>0.52689834000000002</c:v>
                </c:pt>
                <c:pt idx="15">
                  <c:v>0.68092867999999995</c:v>
                </c:pt>
                <c:pt idx="16">
                  <c:v>0.81364776000000005</c:v>
                </c:pt>
                <c:pt idx="17">
                  <c:v>0.78504229999999997</c:v>
                </c:pt>
                <c:pt idx="18">
                  <c:v>0.84715657</c:v>
                </c:pt>
                <c:pt idx="19">
                  <c:v>0.95367440000000003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11.984999999999999</c:v>
                </c:pt>
                <c:pt idx="1">
                  <c:v>11.896000000000001</c:v>
                </c:pt>
                <c:pt idx="2">
                  <c:v>11.724</c:v>
                </c:pt>
                <c:pt idx="3">
                  <c:v>11.539</c:v>
                </c:pt>
                <c:pt idx="4">
                  <c:v>11.458</c:v>
                </c:pt>
                <c:pt idx="5">
                  <c:v>11.329000000000001</c:v>
                </c:pt>
                <c:pt idx="6">
                  <c:v>11.282</c:v>
                </c:pt>
                <c:pt idx="7">
                  <c:v>11.298999999999999</c:v>
                </c:pt>
                <c:pt idx="8">
                  <c:v>11.375999999999999</c:v>
                </c:pt>
                <c:pt idx="9">
                  <c:v>11.446999999999999</c:v>
                </c:pt>
                <c:pt idx="10">
                  <c:v>11.515000000000001</c:v>
                </c:pt>
                <c:pt idx="11">
                  <c:v>11.586</c:v>
                </c:pt>
                <c:pt idx="12">
                  <c:v>11.662000000000001</c:v>
                </c:pt>
                <c:pt idx="13">
                  <c:v>11.744</c:v>
                </c:pt>
                <c:pt idx="14">
                  <c:v>11.827</c:v>
                </c:pt>
                <c:pt idx="15">
                  <c:v>11.911</c:v>
                </c:pt>
                <c:pt idx="16">
                  <c:v>11.993</c:v>
                </c:pt>
                <c:pt idx="17">
                  <c:v>12.074999999999999</c:v>
                </c:pt>
                <c:pt idx="18">
                  <c:v>12.154999999999999</c:v>
                </c:pt>
                <c:pt idx="19" formatCode="General">
                  <c:v>12.237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5882968"/>
        <c:axId val="355883360"/>
      </c:barChart>
      <c:catAx>
        <c:axId val="35588296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883360"/>
        <c:crosses val="autoZero"/>
        <c:auto val="1"/>
        <c:lblAlgn val="ctr"/>
        <c:lblOffset val="100"/>
        <c:noMultiLvlLbl val="0"/>
      </c:catAx>
      <c:valAx>
        <c:axId val="35588336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88296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19050</xdr:colOff>
      <xdr:row>1</xdr:row>
      <xdr:rowOff>14286</xdr:rowOff>
    </xdr:from>
    <xdr:to>
      <xdr:col>16</xdr:col>
      <xdr:colOff>381000</xdr:colOff>
      <xdr:row>28</xdr:row>
      <xdr:rowOff>123825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workbookViewId="0"/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288</v>
      </c>
    </row>
    <row r="8" spans="2:2" x14ac:dyDescent="0.25">
      <c r="B8" s="4" t="s">
        <v>133</v>
      </c>
    </row>
    <row r="9" spans="2:2" x14ac:dyDescent="0.25">
      <c r="B9" s="4" t="s">
        <v>289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/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283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283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284</v>
      </c>
      <c r="B30" s="10" t="s">
        <v>284</v>
      </c>
      <c r="C30" s="10" t="s">
        <v>285</v>
      </c>
      <c r="D30" s="10" t="s">
        <v>286</v>
      </c>
      <c r="E30" s="10" t="s">
        <v>287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A2" sqref="A2:A22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145</v>
      </c>
      <c r="C2" s="11" t="s">
        <v>146</v>
      </c>
      <c r="D2" s="11" t="s">
        <v>147</v>
      </c>
      <c r="E2" s="11" t="s">
        <v>148</v>
      </c>
      <c r="F2" s="11" t="s">
        <v>149</v>
      </c>
      <c r="G2" s="11" t="s">
        <v>150</v>
      </c>
      <c r="H2" s="11" t="s">
        <v>151</v>
      </c>
      <c r="I2" s="11" t="s">
        <v>139</v>
      </c>
    </row>
    <row r="3" spans="1:9" x14ac:dyDescent="0.25">
      <c r="A3" s="8">
        <v>2016</v>
      </c>
      <c r="B3" s="9">
        <v>1390.4491114094401</v>
      </c>
      <c r="C3" s="9">
        <v>0</v>
      </c>
      <c r="D3" s="9">
        <v>0</v>
      </c>
      <c r="E3" s="9">
        <v>0</v>
      </c>
      <c r="F3" s="9">
        <v>0</v>
      </c>
      <c r="G3" s="9">
        <v>23.774668800000001</v>
      </c>
      <c r="H3" s="9">
        <v>1413.9537802</v>
      </c>
      <c r="I3" s="9">
        <v>1776.7813267915162</v>
      </c>
    </row>
    <row r="4" spans="1:9" x14ac:dyDescent="0.25">
      <c r="A4" s="8">
        <v>2017</v>
      </c>
      <c r="B4" s="10">
        <v>1702.0590924261601</v>
      </c>
      <c r="C4" s="10">
        <v>0</v>
      </c>
      <c r="D4" s="10">
        <v>0</v>
      </c>
      <c r="E4" s="10">
        <v>0</v>
      </c>
      <c r="F4" s="10">
        <v>0</v>
      </c>
      <c r="G4" s="10">
        <v>3.9661143999999999</v>
      </c>
      <c r="H4" s="10">
        <v>1705.8252068300001</v>
      </c>
      <c r="I4" s="10">
        <v>1874.3705278142156</v>
      </c>
    </row>
    <row r="5" spans="1:9" x14ac:dyDescent="0.25">
      <c r="A5" s="8">
        <v>2018</v>
      </c>
      <c r="B5" s="9">
        <v>1713.66243411288</v>
      </c>
      <c r="C5" s="9">
        <v>0</v>
      </c>
      <c r="D5" s="9">
        <v>0</v>
      </c>
      <c r="E5" s="9">
        <v>0</v>
      </c>
      <c r="F5" s="9">
        <v>0</v>
      </c>
      <c r="G5" s="9">
        <v>0</v>
      </c>
      <c r="H5" s="9">
        <v>1713.66243407</v>
      </c>
      <c r="I5" s="9">
        <v>1727.9972138506887</v>
      </c>
    </row>
    <row r="6" spans="1:9" x14ac:dyDescent="0.25">
      <c r="A6" s="8">
        <v>2019</v>
      </c>
      <c r="B6" s="10">
        <v>1589.5913324604001</v>
      </c>
      <c r="C6" s="10">
        <v>113.93864824464001</v>
      </c>
      <c r="D6" s="10">
        <v>0</v>
      </c>
      <c r="E6" s="10">
        <v>0</v>
      </c>
      <c r="F6" s="10">
        <v>0</v>
      </c>
      <c r="G6" s="10">
        <v>0</v>
      </c>
      <c r="H6" s="10">
        <v>1703.5299806</v>
      </c>
      <c r="I6" s="10">
        <v>1746.9671408102895</v>
      </c>
    </row>
    <row r="7" spans="1:9" x14ac:dyDescent="0.25">
      <c r="A7" s="8">
        <v>2020</v>
      </c>
      <c r="B7" s="9">
        <v>1107.07206750552</v>
      </c>
      <c r="C7" s="9">
        <v>602.76927933384002</v>
      </c>
      <c r="D7" s="9">
        <v>0</v>
      </c>
      <c r="E7" s="9">
        <v>0</v>
      </c>
      <c r="F7" s="9">
        <v>0</v>
      </c>
      <c r="G7" s="9">
        <v>0</v>
      </c>
      <c r="H7" s="9">
        <v>1709.8413467600001</v>
      </c>
      <c r="I7" s="9">
        <v>1707.6427378646022</v>
      </c>
    </row>
    <row r="8" spans="1:9" x14ac:dyDescent="0.25">
      <c r="A8" s="8">
        <v>2021</v>
      </c>
      <c r="B8" s="10">
        <v>881.96232158112002</v>
      </c>
      <c r="C8" s="10">
        <v>815.46901741632098</v>
      </c>
      <c r="D8" s="10">
        <v>0</v>
      </c>
      <c r="E8" s="10">
        <v>0</v>
      </c>
      <c r="F8" s="10">
        <v>2.0950650000000001E-2</v>
      </c>
      <c r="G8" s="10">
        <v>0</v>
      </c>
      <c r="H8" s="10">
        <v>1697.45228952</v>
      </c>
      <c r="I8" s="10">
        <v>1621.9769142656462</v>
      </c>
    </row>
    <row r="9" spans="1:9" x14ac:dyDescent="0.25">
      <c r="A9" s="8">
        <v>2022</v>
      </c>
      <c r="B9" s="9">
        <v>417.28035418320002</v>
      </c>
      <c r="C9" s="9">
        <v>1267.3175449053599</v>
      </c>
      <c r="D9" s="9">
        <v>13.672000016399901</v>
      </c>
      <c r="E9" s="9">
        <v>0</v>
      </c>
      <c r="F9" s="9">
        <v>0.23388300000000001</v>
      </c>
      <c r="G9" s="9">
        <v>0</v>
      </c>
      <c r="H9" s="9">
        <v>1698.50378204</v>
      </c>
      <c r="I9" s="9">
        <v>1586.1263064166201</v>
      </c>
    </row>
    <row r="10" spans="1:9" x14ac:dyDescent="0.25">
      <c r="A10" s="8">
        <v>2023</v>
      </c>
      <c r="B10" s="10">
        <v>396.28448549159998</v>
      </c>
      <c r="C10" s="10">
        <v>1279.1687658256801</v>
      </c>
      <c r="D10" s="10">
        <v>24.455000029199802</v>
      </c>
      <c r="E10" s="10">
        <v>0</v>
      </c>
      <c r="F10" s="10">
        <v>1.1192745900000001</v>
      </c>
      <c r="G10" s="10">
        <v>0</v>
      </c>
      <c r="H10" s="10">
        <v>1701.02752592</v>
      </c>
      <c r="I10" s="10">
        <v>1533.1256515314672</v>
      </c>
    </row>
    <row r="11" spans="1:9" x14ac:dyDescent="0.25">
      <c r="A11" s="8">
        <v>2024</v>
      </c>
      <c r="B11" s="9">
        <v>397.75606749695999</v>
      </c>
      <c r="C11" s="9">
        <v>1281.51579987984</v>
      </c>
      <c r="D11" s="9">
        <v>24.522000029279798</v>
      </c>
      <c r="E11" s="9">
        <v>0</v>
      </c>
      <c r="F11" s="9">
        <v>2.7383188299999999</v>
      </c>
      <c r="G11" s="9">
        <v>0</v>
      </c>
      <c r="H11" s="9">
        <v>1706.5321862799999</v>
      </c>
      <c r="I11" s="9">
        <v>1517.776877116773</v>
      </c>
    </row>
    <row r="12" spans="1:9" x14ac:dyDescent="0.25">
      <c r="A12" s="8">
        <v>2025</v>
      </c>
      <c r="B12" s="10">
        <v>384.71302890672001</v>
      </c>
      <c r="C12" s="10">
        <v>1298.4465901060801</v>
      </c>
      <c r="D12" s="10">
        <v>24.455000029199802</v>
      </c>
      <c r="E12" s="10">
        <v>0</v>
      </c>
      <c r="F12" s="10">
        <v>6.5883829800000004</v>
      </c>
      <c r="G12" s="10">
        <v>0</v>
      </c>
      <c r="H12" s="10">
        <v>1714.20300206</v>
      </c>
      <c r="I12" s="10">
        <v>1474.135694843528</v>
      </c>
    </row>
    <row r="13" spans="1:9" x14ac:dyDescent="0.25">
      <c r="A13" s="8">
        <v>2026</v>
      </c>
      <c r="B13" s="9">
        <v>366.61346923704002</v>
      </c>
      <c r="C13" s="9">
        <v>1321.6804255255199</v>
      </c>
      <c r="D13" s="9">
        <v>24.455000029199802</v>
      </c>
      <c r="E13" s="9">
        <v>0</v>
      </c>
      <c r="F13" s="9">
        <v>8.7370235600000008</v>
      </c>
      <c r="G13" s="9">
        <v>0</v>
      </c>
      <c r="H13" s="9">
        <v>1721.4859183900001</v>
      </c>
      <c r="I13" s="9">
        <v>1466.0126822720861</v>
      </c>
    </row>
    <row r="14" spans="1:9" x14ac:dyDescent="0.25">
      <c r="A14" s="8">
        <v>2027</v>
      </c>
      <c r="B14" s="10">
        <v>367.53196086503999</v>
      </c>
      <c r="C14" s="10">
        <v>1326.21690827832</v>
      </c>
      <c r="D14" s="10">
        <v>24.455000029199802</v>
      </c>
      <c r="E14" s="10">
        <v>0</v>
      </c>
      <c r="F14" s="10">
        <v>9.0047254900000002</v>
      </c>
      <c r="G14" s="10">
        <v>-1.00000000002876E-7</v>
      </c>
      <c r="H14" s="10">
        <v>1727.2085945900001</v>
      </c>
      <c r="I14" s="10">
        <v>1443.8171632279741</v>
      </c>
    </row>
    <row r="15" spans="1:9" x14ac:dyDescent="0.25">
      <c r="A15" s="8">
        <v>2028</v>
      </c>
      <c r="B15" s="9">
        <v>370.11971552351997</v>
      </c>
      <c r="C15" s="9">
        <v>1333.54058796864</v>
      </c>
      <c r="D15" s="9">
        <v>24.522000029279798</v>
      </c>
      <c r="E15" s="9">
        <v>0</v>
      </c>
      <c r="F15" s="9">
        <v>9.2703657899999996</v>
      </c>
      <c r="G15" s="9">
        <v>0</v>
      </c>
      <c r="H15" s="9">
        <v>1737.4526692899999</v>
      </c>
      <c r="I15" s="9">
        <v>1429.6454686006091</v>
      </c>
    </row>
    <row r="16" spans="1:9" x14ac:dyDescent="0.25">
      <c r="A16" s="8">
        <v>2029</v>
      </c>
      <c r="B16" s="10">
        <v>357.76879885967998</v>
      </c>
      <c r="C16" s="10">
        <v>1330.6753524979199</v>
      </c>
      <c r="D16" s="10">
        <v>24.455000029199802</v>
      </c>
      <c r="E16" s="10">
        <v>11.49560652792</v>
      </c>
      <c r="F16" s="10">
        <v>8.9453250600000001</v>
      </c>
      <c r="G16" s="10">
        <v>0</v>
      </c>
      <c r="H16" s="10">
        <v>1733.3400829499999</v>
      </c>
      <c r="I16" s="10">
        <v>1425.7884744046132</v>
      </c>
    </row>
    <row r="17" spans="1:9" x14ac:dyDescent="0.25">
      <c r="A17" s="8">
        <v>2030</v>
      </c>
      <c r="B17" s="9">
        <v>110.7175526508</v>
      </c>
      <c r="C17" s="9">
        <v>1330.4605295219999</v>
      </c>
      <c r="D17" s="9">
        <v>244.45500003047999</v>
      </c>
      <c r="E17" s="9">
        <v>40.492970447520001</v>
      </c>
      <c r="F17" s="9">
        <v>9.2081981200000005</v>
      </c>
      <c r="G17" s="9">
        <v>-1.00000000002876E-7</v>
      </c>
      <c r="H17" s="9">
        <v>1735.3342508600001</v>
      </c>
      <c r="I17" s="9">
        <v>1403.5475227768093</v>
      </c>
    </row>
    <row r="18" spans="1:9" x14ac:dyDescent="0.25">
      <c r="A18" s="8">
        <v>2031</v>
      </c>
      <c r="B18" s="10">
        <v>114.5000306724</v>
      </c>
      <c r="C18" s="10">
        <v>1331.7841864202401</v>
      </c>
      <c r="D18" s="10">
        <v>244.45500002975999</v>
      </c>
      <c r="E18" s="10">
        <v>42.142542020160001</v>
      </c>
      <c r="F18" s="10">
        <v>9.4610874999999997</v>
      </c>
      <c r="G18" s="10">
        <v>0</v>
      </c>
      <c r="H18" s="10">
        <v>1742.3428467199999</v>
      </c>
      <c r="I18" s="10">
        <v>1420.3487145420625</v>
      </c>
    </row>
    <row r="19" spans="1:9" x14ac:dyDescent="0.25">
      <c r="A19" s="8">
        <v>2032</v>
      </c>
      <c r="B19" s="9">
        <v>117.33266249856</v>
      </c>
      <c r="C19" s="9">
        <v>1338.9234599572801</v>
      </c>
      <c r="D19" s="9">
        <v>244.52200003056001</v>
      </c>
      <c r="E19" s="9">
        <v>41.149175511599999</v>
      </c>
      <c r="F19" s="9">
        <v>9.4789521099999998</v>
      </c>
      <c r="G19" s="9">
        <v>0</v>
      </c>
      <c r="H19" s="9">
        <v>1751.40625017</v>
      </c>
      <c r="I19" s="9">
        <v>1438.3135771784071</v>
      </c>
    </row>
    <row r="20" spans="1:9" x14ac:dyDescent="0.25">
      <c r="A20" s="8">
        <v>2033</v>
      </c>
      <c r="B20" s="10">
        <v>88.936751387040204</v>
      </c>
      <c r="C20" s="10">
        <v>1370.04876760824</v>
      </c>
      <c r="D20" s="10">
        <v>50.1690000283198</v>
      </c>
      <c r="E20" s="10">
        <v>235.95093724271999</v>
      </c>
      <c r="F20" s="10">
        <v>9.6525559300000001</v>
      </c>
      <c r="G20" s="10">
        <v>0</v>
      </c>
      <c r="H20" s="10">
        <v>1754.7580122700001</v>
      </c>
      <c r="I20" s="10">
        <v>1434.4672806740032</v>
      </c>
    </row>
    <row r="21" spans="1:9" x14ac:dyDescent="0.25">
      <c r="A21" s="8">
        <v>2034</v>
      </c>
      <c r="B21" s="9">
        <v>45.4373822791202</v>
      </c>
      <c r="C21" s="9">
        <v>1419.2045522277599</v>
      </c>
      <c r="D21" s="9">
        <v>24.455000029199802</v>
      </c>
      <c r="E21" s="9">
        <v>262.53729088848002</v>
      </c>
      <c r="F21" s="9">
        <v>9.8538914200000001</v>
      </c>
      <c r="G21" s="9">
        <v>0</v>
      </c>
      <c r="H21" s="9">
        <v>1761.4881169099999</v>
      </c>
      <c r="I21" s="9">
        <v>1434.4529363477641</v>
      </c>
    </row>
    <row r="22" spans="1:9" x14ac:dyDescent="0.25">
      <c r="A22" s="8">
        <v>2035</v>
      </c>
      <c r="B22" s="10">
        <v>49.532894263440198</v>
      </c>
      <c r="C22" s="10">
        <v>1423.4669274333601</v>
      </c>
      <c r="D22" s="10">
        <v>24.455000029199802</v>
      </c>
      <c r="E22" s="10">
        <v>264.21113496983997</v>
      </c>
      <c r="F22" s="10">
        <v>10.043828619999999</v>
      </c>
      <c r="G22" s="10">
        <v>-1.1399999999999999</v>
      </c>
      <c r="H22" s="10">
        <v>1771.13978531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49"/>
  <sheetViews>
    <sheetView zoomScaleNormal="100" workbookViewId="0">
      <selection activeCell="D33" sqref="D33"/>
    </sheetView>
  </sheetViews>
  <sheetFormatPr defaultRowHeight="15" x14ac:dyDescent="0.25"/>
  <cols>
    <col min="1" max="1" width="9.7109375" customWidth="1"/>
    <col min="2" max="2" width="10.140625" customWidth="1"/>
  </cols>
  <sheetData>
    <row r="1" spans="1:2" x14ac:dyDescent="0.25">
      <c r="A1" s="12" t="s">
        <v>136</v>
      </c>
    </row>
    <row r="2" spans="1:2" x14ac:dyDescent="0.25">
      <c r="A2" s="14" t="s">
        <v>7</v>
      </c>
      <c r="B2" s="13" t="s">
        <v>89</v>
      </c>
    </row>
    <row r="3" spans="1:2" x14ac:dyDescent="0.25">
      <c r="A3" s="8">
        <v>2016</v>
      </c>
      <c r="B3" s="9">
        <v>0</v>
      </c>
    </row>
    <row r="4" spans="1:2" x14ac:dyDescent="0.25">
      <c r="A4" s="8">
        <v>2017</v>
      </c>
      <c r="B4" s="10">
        <v>0</v>
      </c>
    </row>
    <row r="5" spans="1:2" x14ac:dyDescent="0.25">
      <c r="A5" s="8">
        <v>2018</v>
      </c>
      <c r="B5" s="9">
        <v>0</v>
      </c>
    </row>
    <row r="6" spans="1:2" x14ac:dyDescent="0.25">
      <c r="A6" s="8">
        <v>2019</v>
      </c>
      <c r="B6" s="10">
        <v>0</v>
      </c>
    </row>
    <row r="7" spans="1:2" x14ac:dyDescent="0.25">
      <c r="A7" s="8">
        <v>2020</v>
      </c>
      <c r="B7" s="9">
        <v>0</v>
      </c>
    </row>
    <row r="8" spans="1:2" x14ac:dyDescent="0.25">
      <c r="A8" s="8">
        <v>2021</v>
      </c>
      <c r="B8" s="10">
        <v>2.0950650000000001E-2</v>
      </c>
    </row>
    <row r="9" spans="1:2" x14ac:dyDescent="0.25">
      <c r="A9" s="8">
        <v>2022</v>
      </c>
      <c r="B9" s="9">
        <v>0.23388300000000001</v>
      </c>
    </row>
    <row r="10" spans="1:2" x14ac:dyDescent="0.25">
      <c r="A10" s="8">
        <v>2023</v>
      </c>
      <c r="B10" s="10">
        <v>1.1192745900000001</v>
      </c>
    </row>
    <row r="11" spans="1:2" x14ac:dyDescent="0.25">
      <c r="A11" s="8">
        <v>2024</v>
      </c>
      <c r="B11" s="9">
        <v>2.7383188299999999</v>
      </c>
    </row>
    <row r="12" spans="1:2" x14ac:dyDescent="0.25">
      <c r="A12" s="8">
        <v>2025</v>
      </c>
      <c r="B12" s="10">
        <v>6.5883829800000004</v>
      </c>
    </row>
    <row r="13" spans="1:2" x14ac:dyDescent="0.25">
      <c r="A13" s="8">
        <v>2026</v>
      </c>
      <c r="B13" s="9">
        <v>8.7370235600000008</v>
      </c>
    </row>
    <row r="14" spans="1:2" x14ac:dyDescent="0.25">
      <c r="A14" s="8">
        <v>2027</v>
      </c>
      <c r="B14" s="10">
        <v>9.0047254900000002</v>
      </c>
    </row>
    <row r="15" spans="1:2" x14ac:dyDescent="0.25">
      <c r="A15" s="8">
        <v>2028</v>
      </c>
      <c r="B15" s="9">
        <v>9.2703657899999996</v>
      </c>
    </row>
    <row r="16" spans="1:2" x14ac:dyDescent="0.25">
      <c r="A16" s="8">
        <v>2029</v>
      </c>
      <c r="B16" s="10">
        <v>8.9453250600000001</v>
      </c>
    </row>
    <row r="17" spans="1:2" x14ac:dyDescent="0.25">
      <c r="A17" s="8">
        <v>2030</v>
      </c>
      <c r="B17" s="9">
        <v>9.2081981200000005</v>
      </c>
    </row>
    <row r="18" spans="1:2" x14ac:dyDescent="0.25">
      <c r="A18" s="8">
        <v>2031</v>
      </c>
      <c r="B18" s="10">
        <v>9.4610874999999997</v>
      </c>
    </row>
    <row r="19" spans="1:2" x14ac:dyDescent="0.25">
      <c r="A19" s="8">
        <v>2032</v>
      </c>
      <c r="B19" s="9">
        <v>9.4789521099999998</v>
      </c>
    </row>
    <row r="20" spans="1:2" x14ac:dyDescent="0.25">
      <c r="A20" s="8">
        <v>2033</v>
      </c>
      <c r="B20" s="10">
        <v>9.6525559300000001</v>
      </c>
    </row>
    <row r="21" spans="1:2" x14ac:dyDescent="0.25">
      <c r="A21" s="8">
        <v>2034</v>
      </c>
      <c r="B21" s="9">
        <v>9.8538914200000001</v>
      </c>
    </row>
    <row r="22" spans="1:2" x14ac:dyDescent="0.25">
      <c r="A22" s="8">
        <v>2035</v>
      </c>
      <c r="B22" s="10">
        <v>10.043828619999999</v>
      </c>
    </row>
    <row r="28" spans="1:2" x14ac:dyDescent="0.25">
      <c r="B28" s="15"/>
    </row>
    <row r="29" spans="1:2" x14ac:dyDescent="0.25">
      <c r="B29" s="15"/>
    </row>
    <row r="30" spans="1:2" x14ac:dyDescent="0.25">
      <c r="B30" s="15"/>
    </row>
    <row r="31" spans="1:2" x14ac:dyDescent="0.25">
      <c r="B31" s="15"/>
    </row>
    <row r="32" spans="1:2" x14ac:dyDescent="0.25">
      <c r="B32" s="15"/>
    </row>
    <row r="33" spans="2:2" x14ac:dyDescent="0.25">
      <c r="B33" s="15"/>
    </row>
    <row r="34" spans="2:2" x14ac:dyDescent="0.25">
      <c r="B34" s="15"/>
    </row>
    <row r="35" spans="2:2" x14ac:dyDescent="0.25">
      <c r="B35" s="15"/>
    </row>
    <row r="36" spans="2:2" x14ac:dyDescent="0.25">
      <c r="B36" s="15"/>
    </row>
    <row r="37" spans="2:2" x14ac:dyDescent="0.25">
      <c r="B37" s="15"/>
    </row>
    <row r="38" spans="2:2" x14ac:dyDescent="0.25">
      <c r="B38" s="15"/>
    </row>
    <row r="39" spans="2:2" x14ac:dyDescent="0.25">
      <c r="B39" s="15"/>
    </row>
    <row r="40" spans="2:2" x14ac:dyDescent="0.25">
      <c r="B40" s="15"/>
    </row>
    <row r="41" spans="2:2" x14ac:dyDescent="0.25">
      <c r="B41" s="15"/>
    </row>
    <row r="42" spans="2:2" x14ac:dyDescent="0.25">
      <c r="B42" s="15"/>
    </row>
    <row r="43" spans="2:2" x14ac:dyDescent="0.25">
      <c r="B43" s="15"/>
    </row>
    <row r="44" spans="2:2" x14ac:dyDescent="0.25">
      <c r="B44" s="15"/>
    </row>
    <row r="45" spans="2:2" x14ac:dyDescent="0.25">
      <c r="B45" s="15"/>
    </row>
    <row r="46" spans="2:2" x14ac:dyDescent="0.25">
      <c r="B46" s="15"/>
    </row>
    <row r="47" spans="2:2" x14ac:dyDescent="0.25">
      <c r="B47" s="15"/>
    </row>
    <row r="48" spans="2:2" x14ac:dyDescent="0.25">
      <c r="B48" s="15"/>
    </row>
    <row r="49" spans="2:2" x14ac:dyDescent="0.25">
      <c r="B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>
      <selection activeCell="A2" sqref="A2:U2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65</v>
      </c>
      <c r="B3" s="9">
        <v>24.522000029279798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225</v>
      </c>
      <c r="B4" s="10">
        <v>4.99999999992</v>
      </c>
      <c r="C4" s="10">
        <v>5.00000000016</v>
      </c>
      <c r="D4" s="10">
        <v>4.99999999992</v>
      </c>
      <c r="E4" s="10">
        <v>4.99999999992</v>
      </c>
      <c r="F4" s="10">
        <v>4.99999999992</v>
      </c>
      <c r="G4" s="10">
        <v>4.99999999992</v>
      </c>
      <c r="H4" s="10">
        <v>4.99999999992</v>
      </c>
      <c r="I4" s="10">
        <v>4.99999999992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226</v>
      </c>
      <c r="B5" s="9">
        <v>23.119999999920001</v>
      </c>
      <c r="C5" s="9">
        <v>23.120000000640001</v>
      </c>
      <c r="D5" s="9">
        <v>23.120000000400001</v>
      </c>
      <c r="E5" s="9">
        <v>23.119999999920001</v>
      </c>
      <c r="F5" s="9">
        <v>23.119999999440001</v>
      </c>
      <c r="G5" s="9">
        <v>23.120000001600001</v>
      </c>
      <c r="H5" s="9">
        <v>23.120000000880001</v>
      </c>
      <c r="I5" s="9">
        <v>23.120000000400001</v>
      </c>
      <c r="J5" s="9">
        <v>3.4138977976799998</v>
      </c>
      <c r="K5" s="9">
        <v>1.88610220152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227</v>
      </c>
      <c r="B6" s="10">
        <v>105.0000000024</v>
      </c>
      <c r="C6" s="10">
        <v>98.900712825839904</v>
      </c>
      <c r="D6" s="10">
        <v>89.065088671919995</v>
      </c>
      <c r="E6" s="10">
        <v>84.081198154079999</v>
      </c>
      <c r="F6" s="10">
        <v>81.905741110799994</v>
      </c>
      <c r="G6" s="10">
        <v>72.100929700560002</v>
      </c>
      <c r="H6" s="10">
        <v>70.624010407680004</v>
      </c>
      <c r="I6" s="10">
        <v>70.976534005439902</v>
      </c>
      <c r="J6" s="10">
        <v>70.112826307679995</v>
      </c>
      <c r="K6" s="10">
        <v>70.912663500959994</v>
      </c>
      <c r="L6" s="10">
        <v>77.121069120239994</v>
      </c>
      <c r="M6" s="10">
        <v>77.354407963919996</v>
      </c>
      <c r="N6" s="10">
        <v>78.155646477359994</v>
      </c>
      <c r="O6" s="10">
        <v>76.868629721280101</v>
      </c>
      <c r="P6" s="10">
        <v>78.028431129599994</v>
      </c>
      <c r="Q6" s="10">
        <v>79.779504637199906</v>
      </c>
      <c r="R6" s="10">
        <v>75.484799347920003</v>
      </c>
      <c r="S6" s="10">
        <v>72.141669376080003</v>
      </c>
      <c r="T6" s="10">
        <v>74.521339170000005</v>
      </c>
      <c r="U6" s="10">
        <v>77.420593924559995</v>
      </c>
    </row>
    <row r="7" spans="1:21" x14ac:dyDescent="0.25">
      <c r="A7" s="8" t="s">
        <v>228</v>
      </c>
      <c r="B7" s="9">
        <v>235.04083560000001</v>
      </c>
      <c r="C7" s="9">
        <v>222.56247949871999</v>
      </c>
      <c r="D7" s="9">
        <v>219.99999999936</v>
      </c>
      <c r="E7" s="9">
        <v>220.00000000032</v>
      </c>
      <c r="F7" s="9">
        <v>220.00000000343999</v>
      </c>
      <c r="G7" s="9">
        <v>220.0000000032</v>
      </c>
      <c r="H7" s="9">
        <v>220.00000000175999</v>
      </c>
      <c r="I7" s="9">
        <v>220.00000000008001</v>
      </c>
      <c r="J7" s="9">
        <v>220.00000000104001</v>
      </c>
      <c r="K7" s="9">
        <v>220.00000000247999</v>
      </c>
      <c r="L7" s="9">
        <v>224.45812217183999</v>
      </c>
      <c r="M7" s="9">
        <v>225.39791534112001</v>
      </c>
      <c r="N7" s="9">
        <v>255.68117171904001</v>
      </c>
      <c r="O7" s="9">
        <v>255.96647566464</v>
      </c>
      <c r="P7" s="9">
        <v>220.00000000128</v>
      </c>
      <c r="Q7" s="9">
        <v>220.00000000055999</v>
      </c>
      <c r="R7" s="9">
        <v>220.00000000128</v>
      </c>
      <c r="S7" s="9">
        <v>219.99999999720001</v>
      </c>
      <c r="T7" s="9">
        <v>220.00000000128</v>
      </c>
      <c r="U7" s="9">
        <v>220.00000000079999</v>
      </c>
    </row>
    <row r="8" spans="1:21" x14ac:dyDescent="0.25">
      <c r="A8" s="8" t="s">
        <v>229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230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231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232</v>
      </c>
      <c r="B11" s="9">
        <v>0</v>
      </c>
      <c r="C11" s="9">
        <v>0</v>
      </c>
      <c r="D11" s="9">
        <v>9.3497709014399994</v>
      </c>
      <c r="E11" s="9">
        <v>4.4902146168000003</v>
      </c>
      <c r="F11" s="9">
        <v>7.9529731701599999</v>
      </c>
      <c r="G11" s="9">
        <v>6.2558850691199996</v>
      </c>
      <c r="H11" s="9">
        <v>4.4449550724</v>
      </c>
      <c r="I11" s="9">
        <v>3.8388742219199998</v>
      </c>
      <c r="J11" s="9">
        <v>10.42187806536</v>
      </c>
      <c r="K11" s="9">
        <v>10.950000002399999</v>
      </c>
      <c r="L11" s="9">
        <v>10.950000000239999</v>
      </c>
      <c r="M11" s="9">
        <v>10.37243545368</v>
      </c>
      <c r="N11" s="9">
        <v>2.9730134349599999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233</v>
      </c>
      <c r="B12" s="10">
        <v>0</v>
      </c>
      <c r="C12" s="10">
        <v>0</v>
      </c>
      <c r="D12" s="10">
        <v>0</v>
      </c>
      <c r="E12" s="10">
        <v>0</v>
      </c>
      <c r="F12" s="10">
        <v>0</v>
      </c>
      <c r="G12" s="10">
        <v>0</v>
      </c>
      <c r="H12" s="10">
        <v>0</v>
      </c>
      <c r="I12" s="10">
        <v>0</v>
      </c>
      <c r="J12" s="10">
        <v>0</v>
      </c>
      <c r="K12" s="10">
        <v>0</v>
      </c>
      <c r="L12" s="10">
        <v>0</v>
      </c>
      <c r="M12" s="10">
        <v>0</v>
      </c>
      <c r="N12" s="10">
        <v>0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234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11.382172844159999</v>
      </c>
      <c r="P13" s="9">
        <v>38.611015761600001</v>
      </c>
      <c r="Q13" s="9">
        <v>40.025077074960002</v>
      </c>
      <c r="R13" s="9">
        <v>39.611642070480002</v>
      </c>
      <c r="S13" s="9">
        <v>39.412331562239999</v>
      </c>
      <c r="T13" s="9">
        <v>40.80927002928</v>
      </c>
      <c r="U13" s="9">
        <v>42.842148265440002</v>
      </c>
    </row>
    <row r="14" spans="1:21" x14ac:dyDescent="0.25">
      <c r="A14" s="8" t="s">
        <v>235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0.11369350296</v>
      </c>
      <c r="P14" s="10">
        <v>7.8691215504000001</v>
      </c>
      <c r="Q14" s="10">
        <v>9.9005260643999993</v>
      </c>
      <c r="R14" s="10">
        <v>16.959863179919999</v>
      </c>
      <c r="S14" s="10">
        <v>19.588944475200002</v>
      </c>
      <c r="T14" s="10">
        <v>20.61738230832</v>
      </c>
      <c r="U14" s="10">
        <v>24.712894292640001</v>
      </c>
    </row>
    <row r="15" spans="1:21" x14ac:dyDescent="0.25">
      <c r="A15" s="8" t="s">
        <v>236</v>
      </c>
      <c r="B15" s="9">
        <v>23.789999970720199</v>
      </c>
      <c r="C15" s="9">
        <v>23.724999970800202</v>
      </c>
      <c r="D15" s="9">
        <v>13.234999984320099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12.80840991528</v>
      </c>
      <c r="C16" s="10">
        <v>12.26446079688</v>
      </c>
      <c r="D16" s="10">
        <v>11.816189698080001</v>
      </c>
      <c r="E16" s="10">
        <v>11.387019215520001</v>
      </c>
      <c r="F16" s="10">
        <v>12.8698679592</v>
      </c>
      <c r="G16" s="10">
        <v>17.64767805528</v>
      </c>
      <c r="H16" s="10">
        <v>20.65638543168</v>
      </c>
      <c r="I16" s="10">
        <v>22.378674530880001</v>
      </c>
      <c r="J16" s="10">
        <v>24.211139555280099</v>
      </c>
      <c r="K16" s="10">
        <v>24.798263190000199</v>
      </c>
      <c r="L16" s="10">
        <v>24.8199999708002</v>
      </c>
      <c r="M16" s="10">
        <v>24.8199999708002</v>
      </c>
      <c r="N16" s="10">
        <v>24.887999970720202</v>
      </c>
      <c r="O16" s="10">
        <v>24.8199999708002</v>
      </c>
      <c r="P16" s="10">
        <v>24.8199999708002</v>
      </c>
      <c r="Q16" s="10">
        <v>24.8199999708002</v>
      </c>
      <c r="R16" s="10">
        <v>24.887999970720202</v>
      </c>
      <c r="S16" s="10">
        <v>24.8199999708002</v>
      </c>
      <c r="T16" s="10">
        <v>24.8199999708002</v>
      </c>
      <c r="U16" s="10">
        <v>24.8199999708002</v>
      </c>
    </row>
    <row r="17" spans="1:21" x14ac:dyDescent="0.25">
      <c r="A17" s="8" t="s">
        <v>237</v>
      </c>
      <c r="B17" s="9">
        <v>30.8300445818399</v>
      </c>
      <c r="C17" s="9">
        <v>35.860289702879903</v>
      </c>
      <c r="D17" s="9">
        <v>23.01083517456</v>
      </c>
      <c r="E17" s="9">
        <v>22.370755314</v>
      </c>
      <c r="F17" s="9">
        <v>17.014254095039998</v>
      </c>
      <c r="G17" s="9">
        <v>16.1110344312</v>
      </c>
      <c r="H17" s="9">
        <v>16.551694210800001</v>
      </c>
      <c r="I17" s="9">
        <v>17.02540273296</v>
      </c>
      <c r="J17" s="9">
        <v>35.558325769920003</v>
      </c>
      <c r="K17" s="9">
        <v>38.000000008559901</v>
      </c>
      <c r="L17" s="9">
        <v>29.264277973919999</v>
      </c>
      <c r="M17" s="9">
        <v>29.587202135519998</v>
      </c>
      <c r="N17" s="9">
        <v>8.4218839214399992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238</v>
      </c>
      <c r="B18" s="10">
        <v>347.54387656007998</v>
      </c>
      <c r="C18" s="10">
        <v>539.16299317487994</v>
      </c>
      <c r="D18" s="10">
        <v>548.14403393808004</v>
      </c>
      <c r="E18" s="10">
        <v>548.63774436239999</v>
      </c>
      <c r="F18" s="10">
        <v>550.19537852064002</v>
      </c>
      <c r="G18" s="10">
        <v>548.83806401879997</v>
      </c>
      <c r="H18" s="10">
        <v>548.95692920952001</v>
      </c>
      <c r="I18" s="10">
        <v>548.82519672887997</v>
      </c>
      <c r="J18" s="10">
        <v>550.16384713271998</v>
      </c>
      <c r="K18" s="10">
        <v>549.08278661880001</v>
      </c>
      <c r="L18" s="10">
        <v>550.98813621216004</v>
      </c>
      <c r="M18" s="10">
        <v>551.74566184751995</v>
      </c>
      <c r="N18" s="10">
        <v>553.50539098679997</v>
      </c>
      <c r="O18" s="10">
        <v>552.22589516424</v>
      </c>
      <c r="P18" s="10">
        <v>552.07258413216005</v>
      </c>
      <c r="Q18" s="10">
        <v>552.2361300888</v>
      </c>
      <c r="R18" s="10">
        <v>553.75775744952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239</v>
      </c>
      <c r="B19" s="9">
        <v>34.037999999999798</v>
      </c>
      <c r="C19" s="9">
        <v>33.944999999999801</v>
      </c>
      <c r="D19" s="9">
        <v>33.944999999999801</v>
      </c>
      <c r="E19" s="9">
        <v>33.944999999999801</v>
      </c>
      <c r="F19" s="9">
        <v>34.037999999999798</v>
      </c>
      <c r="G19" s="9">
        <v>33.944999999999801</v>
      </c>
      <c r="H19" s="9">
        <v>33.944999999999801</v>
      </c>
      <c r="I19" s="9">
        <v>33.944999999999801</v>
      </c>
      <c r="J19" s="9">
        <v>34.037999999999798</v>
      </c>
      <c r="K19" s="9">
        <v>18.1660000008</v>
      </c>
      <c r="L19" s="9">
        <v>1.6000000000800001</v>
      </c>
      <c r="M19" s="9">
        <v>1.6000000000800001</v>
      </c>
      <c r="N19" s="9">
        <v>1.6000000005599999</v>
      </c>
      <c r="O19" s="9">
        <v>1.6000000007999999</v>
      </c>
      <c r="P19" s="9">
        <v>1.5999999996000001</v>
      </c>
      <c r="Q19" s="9">
        <v>0.39452054759999999</v>
      </c>
      <c r="R19" s="9">
        <v>0.13443875184000001</v>
      </c>
      <c r="S19" s="9">
        <v>0.10115717304000001</v>
      </c>
      <c r="T19" s="9">
        <v>0.18882561024</v>
      </c>
      <c r="U19" s="9">
        <v>0.31235265456</v>
      </c>
    </row>
    <row r="20" spans="1:21" x14ac:dyDescent="0.25">
      <c r="A20" s="8" t="s">
        <v>240</v>
      </c>
      <c r="B20" s="10">
        <v>57.27715078992</v>
      </c>
      <c r="C20" s="10">
        <v>173.96125822344001</v>
      </c>
      <c r="D20" s="10">
        <v>205.94007311280001</v>
      </c>
      <c r="E20" s="10">
        <v>255.485073169201</v>
      </c>
      <c r="F20" s="10">
        <v>256.84456321968003</v>
      </c>
      <c r="G20" s="10">
        <v>256.22845336776101</v>
      </c>
      <c r="H20" s="10">
        <v>263.92511211768101</v>
      </c>
      <c r="I20" s="10">
        <v>272.73417931680098</v>
      </c>
      <c r="J20" s="10">
        <v>273.79041321408101</v>
      </c>
      <c r="K20" s="10">
        <v>272.09712011424102</v>
      </c>
      <c r="L20" s="10">
        <v>288.60671611824102</v>
      </c>
      <c r="M20" s="10">
        <v>306.70671612744098</v>
      </c>
      <c r="N20" s="10">
        <v>307.75602542040099</v>
      </c>
      <c r="O20" s="10">
        <v>306.70671613032101</v>
      </c>
      <c r="P20" s="10">
        <v>305.83394502936102</v>
      </c>
      <c r="Q20" s="10">
        <v>309.91225277688199</v>
      </c>
      <c r="R20" s="10">
        <v>310.87043722872102</v>
      </c>
      <c r="S20" s="10">
        <v>310.20586765128201</v>
      </c>
      <c r="T20" s="10">
        <v>310.20586765128201</v>
      </c>
      <c r="U20" s="10">
        <v>310.30586765136201</v>
      </c>
    </row>
    <row r="21" spans="1:21" x14ac:dyDescent="0.25">
      <c r="A21" s="8" t="s">
        <v>241</v>
      </c>
      <c r="B21" s="9">
        <v>5.8560000292800201</v>
      </c>
      <c r="C21" s="9">
        <v>5.84000002920002</v>
      </c>
      <c r="D21" s="9">
        <v>5.84000002920002</v>
      </c>
      <c r="E21" s="9">
        <v>5.84000002920002</v>
      </c>
      <c r="F21" s="9">
        <v>9.9897823430400106</v>
      </c>
      <c r="G21" s="9">
        <v>10.402500029760001</v>
      </c>
      <c r="H21" s="9">
        <v>10.402500029520001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242</v>
      </c>
      <c r="B22" s="10">
        <v>463.66511393088001</v>
      </c>
      <c r="C22" s="10">
        <v>481.36685817360001</v>
      </c>
      <c r="D22" s="10">
        <v>478.85016257375997</v>
      </c>
      <c r="E22" s="10">
        <v>463.64697581448002</v>
      </c>
      <c r="F22" s="10">
        <v>464.38878638879999</v>
      </c>
      <c r="G22" s="10">
        <v>463.32679429104002</v>
      </c>
      <c r="H22" s="10">
        <v>456.18831259391999</v>
      </c>
      <c r="I22" s="10">
        <v>451.76938975079997</v>
      </c>
      <c r="J22" s="10">
        <v>451.70553950376001</v>
      </c>
      <c r="K22" s="10">
        <v>471.42668334384001</v>
      </c>
      <c r="L22" s="10">
        <v>474.64557316584001</v>
      </c>
      <c r="M22" s="10">
        <v>460.32453027408002</v>
      </c>
      <c r="N22" s="10">
        <v>464.8231715316</v>
      </c>
      <c r="O22" s="10">
        <v>464.30274117336</v>
      </c>
      <c r="P22" s="10">
        <v>465.11400033168002</v>
      </c>
      <c r="Q22" s="10">
        <v>463.40128297775999</v>
      </c>
      <c r="R22" s="10">
        <v>468.30482649791998</v>
      </c>
      <c r="S22" s="10">
        <v>474.04288037807999</v>
      </c>
      <c r="T22" s="10">
        <v>476.20351982544003</v>
      </c>
      <c r="U22" s="10">
        <v>477.34311323207999</v>
      </c>
    </row>
    <row r="23" spans="1:21" x14ac:dyDescent="0.25">
      <c r="A23" s="8" t="s">
        <v>243</v>
      </c>
      <c r="B23" s="9">
        <v>21.95767999992</v>
      </c>
      <c r="C23" s="9">
        <v>21.895039999920002</v>
      </c>
      <c r="D23" s="9">
        <v>21.891279999839998</v>
      </c>
      <c r="E23" s="9">
        <v>1.071</v>
      </c>
      <c r="F23" s="9">
        <v>1.99999999992</v>
      </c>
      <c r="G23" s="9">
        <v>0</v>
      </c>
      <c r="H23" s="9">
        <v>0</v>
      </c>
      <c r="I23" s="9">
        <v>0</v>
      </c>
      <c r="J23" s="9">
        <v>0</v>
      </c>
      <c r="K23" s="9">
        <v>0</v>
      </c>
      <c r="L23" s="9">
        <v>0</v>
      </c>
      <c r="M23" s="9">
        <v>0</v>
      </c>
      <c r="N23" s="9">
        <v>0</v>
      </c>
      <c r="O23" s="9">
        <v>0</v>
      </c>
      <c r="P23" s="9">
        <v>0</v>
      </c>
      <c r="Q23" s="9">
        <v>0</v>
      </c>
      <c r="R23" s="9">
        <v>0</v>
      </c>
      <c r="S23" s="9">
        <v>0</v>
      </c>
      <c r="T23" s="9">
        <v>0</v>
      </c>
      <c r="U23" s="9">
        <v>0</v>
      </c>
    </row>
    <row r="24" spans="1:21" x14ac:dyDescent="0.25">
      <c r="A24" s="8" t="s">
        <v>244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0.11343368376</v>
      </c>
      <c r="P24" s="10">
        <v>1.88195468592</v>
      </c>
      <c r="Q24" s="10">
        <v>2.1174649452000001</v>
      </c>
      <c r="R24" s="10">
        <v>1.5375334411199999</v>
      </c>
      <c r="S24" s="10">
        <v>2.2526056824</v>
      </c>
      <c r="T24" s="10">
        <v>1.72802085792</v>
      </c>
      <c r="U24" s="10">
        <v>1.3689867036000001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2" sqref="A2:U5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173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13.672000016399901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174</v>
      </c>
      <c r="B4" s="10">
        <v>24.522000029279798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10.783000012800001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175</v>
      </c>
      <c r="B5" s="9">
        <v>4.99999999992</v>
      </c>
      <c r="C5" s="9">
        <v>5.00000000016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176</v>
      </c>
      <c r="B6" s="10">
        <v>23.119999999920001</v>
      </c>
      <c r="C6" s="10">
        <v>23.120000000640001</v>
      </c>
      <c r="D6" s="10">
        <v>23.120000000400001</v>
      </c>
      <c r="E6" s="10">
        <v>23.119999999920001</v>
      </c>
      <c r="F6" s="10">
        <v>23.119999999440001</v>
      </c>
      <c r="G6" s="10">
        <v>23.120000001600001</v>
      </c>
      <c r="H6" s="10">
        <v>23.120000000880001</v>
      </c>
      <c r="I6" s="10">
        <v>23.120000000400001</v>
      </c>
      <c r="J6" s="10">
        <v>3.4138977976799998</v>
      </c>
      <c r="K6" s="10">
        <v>1.88610220152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177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O7" s="9">
        <v>0</v>
      </c>
      <c r="P7" s="9">
        <v>0</v>
      </c>
      <c r="Q7" s="9">
        <v>0</v>
      </c>
      <c r="R7" s="9">
        <v>0</v>
      </c>
      <c r="S7" s="9">
        <v>0</v>
      </c>
      <c r="T7" s="9">
        <v>0</v>
      </c>
      <c r="U7" s="9">
        <v>0</v>
      </c>
    </row>
    <row r="8" spans="1:21" x14ac:dyDescent="0.25">
      <c r="A8" s="8" t="s">
        <v>178</v>
      </c>
      <c r="B8" s="10">
        <v>105.0000000024</v>
      </c>
      <c r="C8" s="10">
        <v>98.900712825839904</v>
      </c>
      <c r="D8" s="10">
        <v>89.065088671919995</v>
      </c>
      <c r="E8" s="10">
        <v>84.081198154079999</v>
      </c>
      <c r="F8" s="10">
        <v>81.905741110799994</v>
      </c>
      <c r="G8" s="10">
        <v>72.100929700560002</v>
      </c>
      <c r="H8" s="10">
        <v>70.624010407680004</v>
      </c>
      <c r="I8" s="10">
        <v>70.976534005439902</v>
      </c>
      <c r="J8" s="10">
        <v>70.112826307679995</v>
      </c>
      <c r="K8" s="10">
        <v>70.912663500959994</v>
      </c>
      <c r="L8" s="10">
        <v>77.121069120239994</v>
      </c>
      <c r="M8" s="10">
        <v>77.354407963919996</v>
      </c>
      <c r="N8" s="10">
        <v>78.155646477359994</v>
      </c>
      <c r="O8" s="10">
        <v>76.868629721280101</v>
      </c>
      <c r="P8" s="10">
        <v>78.028431129599994</v>
      </c>
      <c r="Q8" s="10">
        <v>79.779504637199906</v>
      </c>
      <c r="R8" s="10">
        <v>75.484799347920003</v>
      </c>
      <c r="S8" s="10">
        <v>44.527806941039998</v>
      </c>
      <c r="T8" s="10">
        <v>0</v>
      </c>
      <c r="U8" s="10">
        <v>0</v>
      </c>
    </row>
    <row r="9" spans="1:21" x14ac:dyDescent="0.25">
      <c r="A9" s="8" t="s">
        <v>179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27.613862435040001</v>
      </c>
      <c r="T9" s="9">
        <v>74.521339170000005</v>
      </c>
      <c r="U9" s="9">
        <v>77.420593924559995</v>
      </c>
    </row>
    <row r="10" spans="1:21" x14ac:dyDescent="0.25">
      <c r="A10" s="8" t="s">
        <v>180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181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</v>
      </c>
      <c r="P11" s="9">
        <v>220.00000000128</v>
      </c>
      <c r="Q11" s="9">
        <v>220.00000000055999</v>
      </c>
      <c r="R11" s="9">
        <v>220.00000000128</v>
      </c>
      <c r="S11" s="9">
        <v>25.713999999119999</v>
      </c>
      <c r="T11" s="9">
        <v>0</v>
      </c>
      <c r="U11" s="9">
        <v>0</v>
      </c>
    </row>
    <row r="12" spans="1:21" x14ac:dyDescent="0.25">
      <c r="A12" s="8" t="s">
        <v>182</v>
      </c>
      <c r="B12" s="10">
        <v>235.04083560000001</v>
      </c>
      <c r="C12" s="10">
        <v>222.56247949871999</v>
      </c>
      <c r="D12" s="10">
        <v>219.99999999936</v>
      </c>
      <c r="E12" s="10">
        <v>220.00000000032</v>
      </c>
      <c r="F12" s="10">
        <v>220.00000000343999</v>
      </c>
      <c r="G12" s="10">
        <v>220.0000000032</v>
      </c>
      <c r="H12" s="10">
        <v>220.00000000175999</v>
      </c>
      <c r="I12" s="10">
        <v>220.00000000008001</v>
      </c>
      <c r="J12" s="10">
        <v>220.00000000104001</v>
      </c>
      <c r="K12" s="10">
        <v>220.00000000247999</v>
      </c>
      <c r="L12" s="10">
        <v>224.45812217183999</v>
      </c>
      <c r="M12" s="10">
        <v>225.39791534112001</v>
      </c>
      <c r="N12" s="10">
        <v>255.68117171904001</v>
      </c>
      <c r="O12" s="10">
        <v>255.96647566464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183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0</v>
      </c>
      <c r="Q13" s="9">
        <v>0</v>
      </c>
      <c r="R13" s="9">
        <v>0</v>
      </c>
      <c r="S13" s="9">
        <v>194.28599999808</v>
      </c>
      <c r="T13" s="9">
        <v>220.00000000128</v>
      </c>
      <c r="U13" s="9">
        <v>220.00000000079999</v>
      </c>
    </row>
    <row r="14" spans="1:21" x14ac:dyDescent="0.25">
      <c r="A14" s="8" t="s">
        <v>184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186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187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188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189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190</v>
      </c>
      <c r="B20" s="10">
        <v>0</v>
      </c>
      <c r="C20" s="10">
        <v>0</v>
      </c>
      <c r="D20" s="10">
        <v>9.3497709014399994</v>
      </c>
      <c r="E20" s="10">
        <v>4.4902146168000003</v>
      </c>
      <c r="F20" s="10">
        <v>7.9529731701599999</v>
      </c>
      <c r="G20" s="10">
        <v>6.2558850691199996</v>
      </c>
      <c r="H20" s="10">
        <v>4.4449550724</v>
      </c>
      <c r="I20" s="10">
        <v>3.8388742219199998</v>
      </c>
      <c r="J20" s="10">
        <v>10.42187806536</v>
      </c>
      <c r="K20" s="10">
        <v>10.950000002399999</v>
      </c>
      <c r="L20" s="10">
        <v>10.950000000239999</v>
      </c>
      <c r="M20" s="10">
        <v>10.37243545368</v>
      </c>
      <c r="N20" s="10">
        <v>2.9730134349599999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191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0</v>
      </c>
      <c r="L21" s="9">
        <v>0</v>
      </c>
      <c r="M21" s="9">
        <v>0</v>
      </c>
      <c r="N21" s="9">
        <v>0</v>
      </c>
      <c r="O21" s="9">
        <v>0</v>
      </c>
      <c r="P21" s="9">
        <v>0</v>
      </c>
      <c r="Q21" s="9">
        <v>0</v>
      </c>
      <c r="R21" s="9">
        <v>0</v>
      </c>
      <c r="S21" s="9">
        <v>0</v>
      </c>
      <c r="T21" s="9">
        <v>0</v>
      </c>
      <c r="U21" s="9">
        <v>0</v>
      </c>
    </row>
    <row r="22" spans="1:21" x14ac:dyDescent="0.25">
      <c r="A22" s="8" t="s">
        <v>192</v>
      </c>
      <c r="B22" s="10">
        <v>0</v>
      </c>
      <c r="C22" s="10">
        <v>0</v>
      </c>
      <c r="D22" s="10">
        <v>0</v>
      </c>
      <c r="E22" s="10">
        <v>0</v>
      </c>
      <c r="F22" s="10">
        <v>0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0</v>
      </c>
      <c r="N22" s="10">
        <v>0</v>
      </c>
      <c r="O22" s="10">
        <v>0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193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0</v>
      </c>
      <c r="K23" s="9">
        <v>0</v>
      </c>
      <c r="L23" s="9">
        <v>0</v>
      </c>
      <c r="M23" s="9">
        <v>0</v>
      </c>
      <c r="N23" s="9">
        <v>0</v>
      </c>
      <c r="O23" s="9">
        <v>11.382172844159999</v>
      </c>
      <c r="P23" s="9">
        <v>38.611015761600001</v>
      </c>
      <c r="Q23" s="9">
        <v>40.025077074960002</v>
      </c>
      <c r="R23" s="9">
        <v>39.611642070480002</v>
      </c>
      <c r="S23" s="9">
        <v>39.412331562239999</v>
      </c>
      <c r="T23" s="9">
        <v>40.80927002928</v>
      </c>
      <c r="U23" s="9">
        <v>42.842148265440002</v>
      </c>
    </row>
    <row r="24" spans="1:21" x14ac:dyDescent="0.25">
      <c r="A24" s="8" t="s">
        <v>194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0</v>
      </c>
      <c r="R24" s="10">
        <v>0</v>
      </c>
      <c r="S24" s="10">
        <v>0</v>
      </c>
      <c r="T24" s="10">
        <v>0</v>
      </c>
      <c r="U24" s="10">
        <v>0</v>
      </c>
    </row>
    <row r="25" spans="1:21" x14ac:dyDescent="0.25">
      <c r="A25" s="8" t="s">
        <v>195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0.11369350296</v>
      </c>
      <c r="P25" s="9">
        <v>7.8691215504000001</v>
      </c>
      <c r="Q25" s="9">
        <v>9.9005260643999993</v>
      </c>
      <c r="R25" s="9">
        <v>16.959863179919999</v>
      </c>
      <c r="S25" s="9">
        <v>19.588944475200002</v>
      </c>
      <c r="T25" s="9">
        <v>20.61738230832</v>
      </c>
      <c r="U25" s="9">
        <v>24.712894292640001</v>
      </c>
    </row>
    <row r="26" spans="1:21" x14ac:dyDescent="0.25">
      <c r="A26" s="8" t="s">
        <v>196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198</v>
      </c>
      <c r="B28" s="10">
        <v>23.789999970720199</v>
      </c>
      <c r="C28" s="10">
        <v>23.724999970800202</v>
      </c>
      <c r="D28" s="10">
        <v>13.234999984320099</v>
      </c>
      <c r="E28" s="10">
        <v>0</v>
      </c>
      <c r="F28" s="10">
        <v>0</v>
      </c>
      <c r="G28" s="10">
        <v>0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199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200</v>
      </c>
      <c r="B30" s="10">
        <v>12.80840991528</v>
      </c>
      <c r="C30" s="10">
        <v>12.26446079688</v>
      </c>
      <c r="D30" s="10">
        <v>11.816189698080001</v>
      </c>
      <c r="E30" s="10">
        <v>11.387019215520001</v>
      </c>
      <c r="F30" s="10">
        <v>12.8698679592</v>
      </c>
      <c r="G30" s="10">
        <v>17.64767805528</v>
      </c>
      <c r="H30" s="10">
        <v>20.65638543168</v>
      </c>
      <c r="I30" s="10">
        <v>22.378674530880001</v>
      </c>
      <c r="J30" s="10">
        <v>24.211139555280099</v>
      </c>
      <c r="K30" s="10">
        <v>24.798263190000199</v>
      </c>
      <c r="L30" s="10">
        <v>24.8199999708002</v>
      </c>
      <c r="M30" s="10">
        <v>24.8199999708002</v>
      </c>
      <c r="N30" s="10">
        <v>24.887999970720202</v>
      </c>
      <c r="O30" s="10">
        <v>24.8199999708002</v>
      </c>
      <c r="P30" s="10">
        <v>24.8199999708002</v>
      </c>
      <c r="Q30" s="10">
        <v>24.8199999708002</v>
      </c>
      <c r="R30" s="10">
        <v>24.887999970720202</v>
      </c>
      <c r="S30" s="10">
        <v>24.8199999708002</v>
      </c>
      <c r="T30" s="10">
        <v>24.8199999708002</v>
      </c>
      <c r="U30" s="10">
        <v>24.8199999708002</v>
      </c>
    </row>
    <row r="31" spans="1:21" x14ac:dyDescent="0.25">
      <c r="A31" s="8" t="s">
        <v>201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202</v>
      </c>
      <c r="B32" s="10">
        <v>30.8300445818399</v>
      </c>
      <c r="C32" s="10">
        <v>35.860289702879903</v>
      </c>
      <c r="D32" s="10">
        <v>23.01083517456</v>
      </c>
      <c r="E32" s="10">
        <v>22.370755314</v>
      </c>
      <c r="F32" s="10">
        <v>17.014254095039998</v>
      </c>
      <c r="G32" s="10">
        <v>16.1110344312</v>
      </c>
      <c r="H32" s="10">
        <v>16.551694210800001</v>
      </c>
      <c r="I32" s="10">
        <v>17.02540273296</v>
      </c>
      <c r="J32" s="10">
        <v>35.558325769920003</v>
      </c>
      <c r="K32" s="10">
        <v>38.000000008559901</v>
      </c>
      <c r="L32" s="10">
        <v>29.264277973919999</v>
      </c>
      <c r="M32" s="10">
        <v>29.587202135519998</v>
      </c>
      <c r="N32" s="10">
        <v>8.4218839214399992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203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204</v>
      </c>
      <c r="B34" s="10">
        <v>347.54387656007998</v>
      </c>
      <c r="C34" s="10">
        <v>539.16299317487994</v>
      </c>
      <c r="D34" s="10">
        <v>548.14403393808004</v>
      </c>
      <c r="E34" s="10">
        <v>434.69909611776001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205</v>
      </c>
      <c r="B35" s="9">
        <v>0</v>
      </c>
      <c r="C35" s="9">
        <v>0</v>
      </c>
      <c r="D35" s="9">
        <v>0</v>
      </c>
      <c r="E35" s="9">
        <v>113.93864824464001</v>
      </c>
      <c r="F35" s="9">
        <v>550.19537852064002</v>
      </c>
      <c r="G35" s="9">
        <v>548.83806401879997</v>
      </c>
      <c r="H35" s="9">
        <v>548.95692920952001</v>
      </c>
      <c r="I35" s="9">
        <v>548.82519672887997</v>
      </c>
      <c r="J35" s="9">
        <v>550.16384713271998</v>
      </c>
      <c r="K35" s="9">
        <v>549.08278661880001</v>
      </c>
      <c r="L35" s="9">
        <v>550.98813621216004</v>
      </c>
      <c r="M35" s="9">
        <v>551.74566184751995</v>
      </c>
      <c r="N35" s="9">
        <v>553.50539098679997</v>
      </c>
      <c r="O35" s="9">
        <v>552.22589516424</v>
      </c>
      <c r="P35" s="9">
        <v>552.07258413216005</v>
      </c>
      <c r="Q35" s="9">
        <v>552.2361300888</v>
      </c>
      <c r="R35" s="9">
        <v>553.75775744952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206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207</v>
      </c>
      <c r="B37" s="9">
        <v>34.037999999999798</v>
      </c>
      <c r="C37" s="9">
        <v>33.944999999999801</v>
      </c>
      <c r="D37" s="9">
        <v>33.944999999999801</v>
      </c>
      <c r="E37" s="9">
        <v>33.944999999999801</v>
      </c>
      <c r="F37" s="9">
        <v>34.037999999999798</v>
      </c>
      <c r="G37" s="9">
        <v>33.944999999999801</v>
      </c>
      <c r="H37" s="9">
        <v>33.944999999999801</v>
      </c>
      <c r="I37" s="9">
        <v>33.944999999999801</v>
      </c>
      <c r="J37" s="9">
        <v>34.037999999999798</v>
      </c>
      <c r="K37" s="9">
        <v>18.1660000008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208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0</v>
      </c>
      <c r="L38" s="10">
        <v>1.6000000000800001</v>
      </c>
      <c r="M38" s="10">
        <v>1.6000000000800001</v>
      </c>
      <c r="N38" s="10">
        <v>1.6000000005599999</v>
      </c>
      <c r="O38" s="10">
        <v>1.6000000007999999</v>
      </c>
      <c r="P38" s="10">
        <v>1.5999999996000001</v>
      </c>
      <c r="Q38" s="10">
        <v>0.39452054759999999</v>
      </c>
      <c r="R38" s="10">
        <v>0.13443875184000001</v>
      </c>
      <c r="S38" s="10">
        <v>0.10115717304000001</v>
      </c>
      <c r="T38" s="10">
        <v>0.18882561024</v>
      </c>
      <c r="U38" s="10">
        <v>0.31235265456</v>
      </c>
    </row>
    <row r="39" spans="1:21" x14ac:dyDescent="0.25">
      <c r="A39" s="8" t="s">
        <v>209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210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0</v>
      </c>
    </row>
    <row r="41" spans="1:21" x14ac:dyDescent="0.25">
      <c r="A41" s="8" t="s">
        <v>211</v>
      </c>
      <c r="B41" s="9">
        <v>57.27715078992</v>
      </c>
      <c r="C41" s="9">
        <v>173.96125822344001</v>
      </c>
      <c r="D41" s="9">
        <v>205.94007311280001</v>
      </c>
      <c r="E41" s="9">
        <v>255.485073169201</v>
      </c>
      <c r="F41" s="9">
        <v>214.63644474143999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212</v>
      </c>
      <c r="B42" s="10">
        <v>0</v>
      </c>
      <c r="C42" s="10">
        <v>0</v>
      </c>
      <c r="D42" s="10">
        <v>0</v>
      </c>
      <c r="E42" s="10">
        <v>0</v>
      </c>
      <c r="F42" s="10">
        <v>42.208118478240003</v>
      </c>
      <c r="G42" s="10">
        <v>256.22845336776101</v>
      </c>
      <c r="H42" s="10">
        <v>263.92511211768101</v>
      </c>
      <c r="I42" s="10">
        <v>272.73417931680098</v>
      </c>
      <c r="J42" s="10">
        <v>273.79041321408101</v>
      </c>
      <c r="K42" s="10">
        <v>272.09712011424102</v>
      </c>
      <c r="L42" s="10">
        <v>288.60671611824102</v>
      </c>
      <c r="M42" s="10">
        <v>306.70671612744098</v>
      </c>
      <c r="N42" s="10">
        <v>307.75602542040099</v>
      </c>
      <c r="O42" s="10">
        <v>306.70671613032101</v>
      </c>
      <c r="P42" s="10">
        <v>305.83394502936102</v>
      </c>
      <c r="Q42" s="10">
        <v>309.91225277688199</v>
      </c>
      <c r="R42" s="10">
        <v>310.87043722872102</v>
      </c>
      <c r="S42" s="10">
        <v>310.20586765128201</v>
      </c>
      <c r="T42" s="10">
        <v>310.20586765128201</v>
      </c>
      <c r="U42" s="10">
        <v>310.30586765136201</v>
      </c>
    </row>
    <row r="43" spans="1:21" x14ac:dyDescent="0.25">
      <c r="A43" s="8" t="s">
        <v>213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214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215</v>
      </c>
      <c r="B45" s="9">
        <v>0</v>
      </c>
      <c r="C45" s="9">
        <v>0</v>
      </c>
      <c r="D45" s="9">
        <v>0</v>
      </c>
      <c r="E45" s="9">
        <v>0</v>
      </c>
      <c r="F45" s="9">
        <v>8.3657823350400093</v>
      </c>
      <c r="G45" s="9">
        <v>10.402500029760001</v>
      </c>
      <c r="H45" s="9">
        <v>10.402500029520001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216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217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0</v>
      </c>
      <c r="U47" s="9">
        <v>0</v>
      </c>
    </row>
    <row r="48" spans="1:21" x14ac:dyDescent="0.25">
      <c r="A48" s="8" t="s">
        <v>218</v>
      </c>
      <c r="B48" s="10">
        <v>463.66511393088001</v>
      </c>
      <c r="C48" s="10">
        <v>481.36685817360001</v>
      </c>
      <c r="D48" s="10">
        <v>478.85016257375997</v>
      </c>
      <c r="E48" s="10">
        <v>463.64697581448002</v>
      </c>
      <c r="F48" s="10">
        <v>464.38878638879999</v>
      </c>
      <c r="G48" s="10">
        <v>463.32679429104002</v>
      </c>
      <c r="H48" s="10">
        <v>12.155309045279999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219</v>
      </c>
      <c r="B49" s="9">
        <v>0</v>
      </c>
      <c r="C49" s="9">
        <v>0</v>
      </c>
      <c r="D49" s="9">
        <v>0</v>
      </c>
      <c r="E49" s="9">
        <v>0</v>
      </c>
      <c r="F49" s="9">
        <v>0</v>
      </c>
      <c r="G49" s="9">
        <v>0</v>
      </c>
      <c r="H49" s="9">
        <v>444.03300354864001</v>
      </c>
      <c r="I49" s="9">
        <v>451.76938975079997</v>
      </c>
      <c r="J49" s="9">
        <v>451.70553950376001</v>
      </c>
      <c r="K49" s="9">
        <v>471.42668334384001</v>
      </c>
      <c r="L49" s="9">
        <v>474.64557316584001</v>
      </c>
      <c r="M49" s="9">
        <v>460.32453027408002</v>
      </c>
      <c r="N49" s="9">
        <v>464.8231715316</v>
      </c>
      <c r="O49" s="9">
        <v>464.30274117336</v>
      </c>
      <c r="P49" s="9">
        <v>465.11400033168002</v>
      </c>
      <c r="Q49" s="9">
        <v>463.40128297775999</v>
      </c>
      <c r="R49" s="9">
        <v>468.30482649791998</v>
      </c>
      <c r="S49" s="9">
        <v>474.04288037807999</v>
      </c>
      <c r="T49" s="9">
        <v>476.20351982544003</v>
      </c>
      <c r="U49" s="9">
        <v>477.34311323207999</v>
      </c>
    </row>
    <row r="50" spans="1:21" x14ac:dyDescent="0.25">
      <c r="A50" s="8" t="s">
        <v>220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221</v>
      </c>
      <c r="B51" s="9">
        <v>0</v>
      </c>
      <c r="C51" s="9">
        <v>0</v>
      </c>
      <c r="D51" s="9">
        <v>0</v>
      </c>
      <c r="E51" s="9">
        <v>0</v>
      </c>
      <c r="F51" s="9">
        <v>0</v>
      </c>
      <c r="G51" s="9">
        <v>0</v>
      </c>
      <c r="H51" s="9">
        <v>0</v>
      </c>
      <c r="I51" s="9">
        <v>0</v>
      </c>
      <c r="J51" s="9">
        <v>0</v>
      </c>
      <c r="K51" s="9">
        <v>0</v>
      </c>
      <c r="L51" s="9">
        <v>0</v>
      </c>
      <c r="M51" s="9">
        <v>0</v>
      </c>
      <c r="N51" s="9">
        <v>0</v>
      </c>
      <c r="O51" s="9">
        <v>0</v>
      </c>
      <c r="P51" s="9">
        <v>0</v>
      </c>
      <c r="Q51" s="9">
        <v>0</v>
      </c>
      <c r="R51" s="9">
        <v>0</v>
      </c>
      <c r="S51" s="9">
        <v>0</v>
      </c>
      <c r="T51" s="9">
        <v>0</v>
      </c>
      <c r="U51" s="9">
        <v>0</v>
      </c>
    </row>
    <row r="52" spans="1:21" x14ac:dyDescent="0.25">
      <c r="A52" s="8" t="s">
        <v>222</v>
      </c>
      <c r="B52" s="10">
        <v>21.95767999992</v>
      </c>
      <c r="C52" s="10">
        <v>21.895039999920002</v>
      </c>
      <c r="D52" s="10">
        <v>21.891279999839998</v>
      </c>
      <c r="E52" s="10">
        <v>1.071</v>
      </c>
      <c r="F52" s="10">
        <v>0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223</v>
      </c>
      <c r="B53" s="9">
        <v>0</v>
      </c>
      <c r="C53" s="9">
        <v>0</v>
      </c>
      <c r="D53" s="9">
        <v>0</v>
      </c>
      <c r="E53" s="9">
        <v>0</v>
      </c>
      <c r="F53" s="9">
        <v>1.99999999992</v>
      </c>
      <c r="G53" s="9">
        <v>0</v>
      </c>
      <c r="H53" s="9">
        <v>0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224</v>
      </c>
      <c r="B54" s="10">
        <v>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</v>
      </c>
      <c r="L54" s="10">
        <v>0</v>
      </c>
      <c r="M54" s="10">
        <v>0</v>
      </c>
      <c r="N54" s="10">
        <v>0</v>
      </c>
      <c r="O54" s="10">
        <v>0.11343368376</v>
      </c>
      <c r="P54" s="10">
        <v>1.88195468592</v>
      </c>
      <c r="Q54" s="10">
        <v>2.1174649452000001</v>
      </c>
      <c r="R54" s="10">
        <v>1.5375334411199999</v>
      </c>
      <c r="S54" s="10">
        <v>2.2526056824</v>
      </c>
      <c r="T54" s="10">
        <v>1.72802085792</v>
      </c>
      <c r="U54" s="10">
        <v>1.3689867036000001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>
      <selection activeCell="A2" sqref="A2:U4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80.300000029200206</v>
      </c>
      <c r="E3" s="9">
        <v>80.300000029200206</v>
      </c>
      <c r="F3" s="9">
        <v>80.520000029280197</v>
      </c>
      <c r="G3" s="9">
        <v>80.300000029200206</v>
      </c>
      <c r="H3" s="9">
        <v>80.300000029200206</v>
      </c>
      <c r="I3" s="9">
        <v>80.300000029200206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80.300000029200206</v>
      </c>
      <c r="U3" s="9">
        <v>80.300000029200206</v>
      </c>
    </row>
    <row r="4" spans="1:21" x14ac:dyDescent="0.25">
      <c r="A4" s="8" t="s">
        <v>245</v>
      </c>
      <c r="B4" s="10">
        <v>30.615689712000101</v>
      </c>
      <c r="C4" s="10">
        <v>28.5130519420801</v>
      </c>
      <c r="D4" s="10">
        <v>27.749332987920099</v>
      </c>
      <c r="E4" s="10">
        <v>24.583072042560001</v>
      </c>
      <c r="F4" s="10">
        <v>23.061720227519999</v>
      </c>
      <c r="G4" s="10">
        <v>23.743088370719999</v>
      </c>
      <c r="H4" s="10">
        <v>22.657858665599999</v>
      </c>
      <c r="I4" s="10">
        <v>19.44827235624</v>
      </c>
      <c r="J4" s="10">
        <v>18.981914746080001</v>
      </c>
      <c r="K4" s="10">
        <v>26.4410818574401</v>
      </c>
      <c r="L4" s="10">
        <v>26.088326475840098</v>
      </c>
      <c r="M4" s="10">
        <v>21.828705627120002</v>
      </c>
      <c r="N4" s="10">
        <v>24.094782689280098</v>
      </c>
      <c r="O4" s="10">
        <v>23.209043581200099</v>
      </c>
      <c r="P4" s="10">
        <v>23.912422977839999</v>
      </c>
      <c r="Q4" s="10">
        <v>22.5329104653601</v>
      </c>
      <c r="R4" s="10">
        <v>23.272153636559999</v>
      </c>
      <c r="S4" s="10">
        <v>28.0220679475201</v>
      </c>
      <c r="T4" s="10">
        <v>28.760773251360099</v>
      </c>
      <c r="U4" s="10">
        <v>28.7342328780001</v>
      </c>
    </row>
    <row r="5" spans="1:21" x14ac:dyDescent="0.25">
      <c r="A5" s="8" t="s">
        <v>225</v>
      </c>
      <c r="B5" s="9">
        <v>4.99999999992</v>
      </c>
      <c r="C5" s="9">
        <v>5.00000000016</v>
      </c>
      <c r="D5" s="9">
        <v>4.99999999992</v>
      </c>
      <c r="E5" s="9">
        <v>4.99999999992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246</v>
      </c>
      <c r="B6" s="10">
        <v>22.654669680480001</v>
      </c>
      <c r="C6" s="10">
        <v>79.780291516320005</v>
      </c>
      <c r="D6" s="10">
        <v>82.067619324239999</v>
      </c>
      <c r="E6" s="10">
        <v>82.125</v>
      </c>
      <c r="F6" s="10">
        <v>82.35</v>
      </c>
      <c r="G6" s="10">
        <v>82.125</v>
      </c>
      <c r="H6" s="10">
        <v>82.125</v>
      </c>
      <c r="I6" s="10">
        <v>82.125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247</v>
      </c>
      <c r="B7" s="9">
        <v>46.014500443439999</v>
      </c>
      <c r="C7" s="9">
        <v>54.75</v>
      </c>
      <c r="D7" s="9">
        <v>54.75</v>
      </c>
      <c r="E7" s="9">
        <v>54.75</v>
      </c>
      <c r="F7" s="9">
        <v>54.9</v>
      </c>
      <c r="G7" s="9">
        <v>54.75</v>
      </c>
      <c r="H7" s="9">
        <v>54.75</v>
      </c>
      <c r="I7" s="9">
        <v>54.75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248</v>
      </c>
      <c r="B8" s="10">
        <v>44.735498306399997</v>
      </c>
      <c r="C8" s="10">
        <v>54.75</v>
      </c>
      <c r="D8" s="10">
        <v>54.75</v>
      </c>
      <c r="E8" s="10">
        <v>54.75</v>
      </c>
      <c r="F8" s="10">
        <v>54.9</v>
      </c>
      <c r="G8" s="10">
        <v>54.75</v>
      </c>
      <c r="H8" s="10">
        <v>54.75</v>
      </c>
      <c r="I8" s="10">
        <v>54.75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249</v>
      </c>
      <c r="B9" s="9">
        <v>39.125416622640202</v>
      </c>
      <c r="C9" s="9">
        <v>45.624999970800303</v>
      </c>
      <c r="D9" s="9">
        <v>45.624999970800303</v>
      </c>
      <c r="E9" s="9">
        <v>45.624999970800197</v>
      </c>
      <c r="F9" s="9">
        <v>45.749999970720303</v>
      </c>
      <c r="G9" s="9">
        <v>45.624999970800303</v>
      </c>
      <c r="H9" s="9">
        <v>45.624999970800303</v>
      </c>
      <c r="I9" s="9">
        <v>45.624999970800303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250</v>
      </c>
      <c r="B10" s="10">
        <v>20.130000029279799</v>
      </c>
      <c r="C10" s="10">
        <v>20.075000029199799</v>
      </c>
      <c r="D10" s="10">
        <v>20.075000029199799</v>
      </c>
      <c r="E10" s="10">
        <v>20.075000029199799</v>
      </c>
      <c r="F10" s="10">
        <v>20.130000029279799</v>
      </c>
      <c r="G10" s="10">
        <v>20.075000029199799</v>
      </c>
      <c r="H10" s="10">
        <v>20.075000029199799</v>
      </c>
      <c r="I10" s="10">
        <v>20.075000029199799</v>
      </c>
      <c r="J10" s="10">
        <v>20.130000029279799</v>
      </c>
      <c r="K10" s="10">
        <v>10.94901569832</v>
      </c>
      <c r="L10" s="10">
        <v>1.0213949359200001</v>
      </c>
      <c r="M10" s="10">
        <v>0.97098491279999999</v>
      </c>
      <c r="N10" s="10">
        <v>0.89468425655999995</v>
      </c>
      <c r="O10" s="10">
        <v>0.94609171079999999</v>
      </c>
      <c r="P10" s="10">
        <v>0.99499592088</v>
      </c>
      <c r="Q10" s="10">
        <v>0.17227545431999999</v>
      </c>
      <c r="R10" s="10">
        <v>9.5210016480000007E-2</v>
      </c>
      <c r="S10" s="10">
        <v>8.977634424E-2</v>
      </c>
      <c r="T10" s="10">
        <v>0.12440510975999999</v>
      </c>
      <c r="U10" s="10">
        <v>0.21278051472000001</v>
      </c>
    </row>
    <row r="11" spans="1:21" x14ac:dyDescent="0.25">
      <c r="A11" s="8" t="s">
        <v>251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252</v>
      </c>
      <c r="B12" s="10">
        <v>18.809484269279999</v>
      </c>
      <c r="C12" s="10">
        <v>63.557973497520003</v>
      </c>
      <c r="D12" s="10">
        <v>65.591212779360006</v>
      </c>
      <c r="E12" s="10">
        <v>65.7</v>
      </c>
      <c r="F12" s="10">
        <v>65.88</v>
      </c>
      <c r="G12" s="10">
        <v>65.7</v>
      </c>
      <c r="H12" s="10">
        <v>65.7</v>
      </c>
      <c r="I12" s="10">
        <v>65.7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44.182443415439998</v>
      </c>
      <c r="C13" s="9">
        <v>124.32925822343999</v>
      </c>
      <c r="D13" s="9">
        <v>150.80640795383999</v>
      </c>
      <c r="E13" s="9">
        <v>182.71071274104099</v>
      </c>
      <c r="F13" s="9">
        <v>182.89359300960001</v>
      </c>
      <c r="G13" s="9">
        <v>184.63943948088101</v>
      </c>
      <c r="H13" s="9">
        <v>191.35623960048099</v>
      </c>
      <c r="I13" s="9">
        <v>191.43415798848099</v>
      </c>
      <c r="J13" s="9">
        <v>188.67174766632101</v>
      </c>
      <c r="K13" s="9">
        <v>191.25671658384101</v>
      </c>
      <c r="L13" s="9">
        <v>198.17651879040099</v>
      </c>
      <c r="M13" s="9">
        <v>207.741011752801</v>
      </c>
      <c r="N13" s="9">
        <v>208.367588339761</v>
      </c>
      <c r="O13" s="9">
        <v>206.781848925601</v>
      </c>
      <c r="P13" s="9">
        <v>206.62276710048101</v>
      </c>
      <c r="Q13" s="9">
        <v>209.38219256424199</v>
      </c>
      <c r="R13" s="9">
        <v>209.81743495152099</v>
      </c>
      <c r="S13" s="9">
        <v>209.475712480082</v>
      </c>
      <c r="T13" s="9">
        <v>209.451269759762</v>
      </c>
      <c r="U13" s="9">
        <v>209.54904064104201</v>
      </c>
    </row>
    <row r="14" spans="1:21" x14ac:dyDescent="0.25">
      <c r="A14" s="8" t="s">
        <v>230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253</v>
      </c>
      <c r="B15" s="9">
        <v>23.119999999920001</v>
      </c>
      <c r="C15" s="9">
        <v>23.120000000640001</v>
      </c>
      <c r="D15" s="9">
        <v>23.120000000400001</v>
      </c>
      <c r="E15" s="9">
        <v>23.119999999920001</v>
      </c>
      <c r="F15" s="9">
        <v>23.119999999440001</v>
      </c>
      <c r="G15" s="9">
        <v>23.120000001600001</v>
      </c>
      <c r="H15" s="9">
        <v>23.120000000880001</v>
      </c>
      <c r="I15" s="9">
        <v>23.120000000400001</v>
      </c>
      <c r="J15" s="9">
        <v>3.4138977976799998</v>
      </c>
      <c r="K15" s="9">
        <v>1.88610220152</v>
      </c>
      <c r="L15" s="9">
        <v>0</v>
      </c>
      <c r="M15" s="9">
        <v>0</v>
      </c>
      <c r="N15" s="9">
        <v>0</v>
      </c>
      <c r="O15" s="9">
        <v>3.1897600788</v>
      </c>
      <c r="P15" s="9">
        <v>13.449817126559999</v>
      </c>
      <c r="Q15" s="9">
        <v>14.14661709312</v>
      </c>
      <c r="R15" s="9">
        <v>13.99827659736</v>
      </c>
      <c r="S15" s="9">
        <v>14.534506907520001</v>
      </c>
      <c r="T15" s="9">
        <v>16.59161082336</v>
      </c>
      <c r="U15" s="9">
        <v>16.496707114079999</v>
      </c>
    </row>
    <row r="16" spans="1:21" x14ac:dyDescent="0.25">
      <c r="A16" s="8" t="s">
        <v>233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70</v>
      </c>
      <c r="B17" s="9">
        <v>156.31264778280001</v>
      </c>
      <c r="C17" s="9">
        <v>163.36318876824001</v>
      </c>
      <c r="D17" s="9">
        <v>163.34465866008</v>
      </c>
      <c r="E17" s="9">
        <v>163.69789471199999</v>
      </c>
      <c r="F17" s="9">
        <v>164.16368573183999</v>
      </c>
      <c r="G17" s="9">
        <v>163.77686926679999</v>
      </c>
      <c r="H17" s="9">
        <v>163.79507752320001</v>
      </c>
      <c r="I17" s="9">
        <v>163.68093183600001</v>
      </c>
      <c r="J17" s="9">
        <v>164.1307051812</v>
      </c>
      <c r="K17" s="9">
        <v>163.69968723336001</v>
      </c>
      <c r="L17" s="9">
        <v>163.73191487328</v>
      </c>
      <c r="M17" s="9">
        <v>163.77211451712</v>
      </c>
      <c r="N17" s="9">
        <v>164.09146976352</v>
      </c>
      <c r="O17" s="9">
        <v>163.66243122719999</v>
      </c>
      <c r="P17" s="9">
        <v>163.63165890671999</v>
      </c>
      <c r="Q17" s="9">
        <v>163.67462513999999</v>
      </c>
      <c r="R17" s="9">
        <v>164.13665512175999</v>
      </c>
      <c r="S17" s="9">
        <v>163.6892247168</v>
      </c>
      <c r="T17" s="9">
        <v>163.6796017536</v>
      </c>
      <c r="U17" s="9">
        <v>163.49689322328001</v>
      </c>
    </row>
    <row r="18" spans="1:21" x14ac:dyDescent="0.25">
      <c r="A18" s="8" t="s">
        <v>71</v>
      </c>
      <c r="B18" s="10">
        <v>40.548216444719998</v>
      </c>
      <c r="C18" s="10">
        <v>40.914588828239999</v>
      </c>
      <c r="D18" s="10">
        <v>39.161612182559999</v>
      </c>
      <c r="E18" s="10">
        <v>27.12468629928</v>
      </c>
      <c r="F18" s="10">
        <v>28.285300584000002</v>
      </c>
      <c r="G18" s="10">
        <v>27.672034393920001</v>
      </c>
      <c r="H18" s="10">
        <v>21.662687171519998</v>
      </c>
      <c r="I18" s="10">
        <v>20.497255407360001</v>
      </c>
      <c r="J18" s="10">
        <v>19.841510725679999</v>
      </c>
      <c r="K18" s="10">
        <v>33.249549388799998</v>
      </c>
      <c r="L18" s="10">
        <v>36.865099362000002</v>
      </c>
      <c r="M18" s="10">
        <v>26.847582000959999</v>
      </c>
      <c r="N18" s="10">
        <v>28.02237534456</v>
      </c>
      <c r="O18" s="10">
        <v>29.533264835760001</v>
      </c>
      <c r="P18" s="10">
        <v>29.685049367040001</v>
      </c>
      <c r="Q18" s="10">
        <v>29.395749471839999</v>
      </c>
      <c r="R18" s="10">
        <v>32.502759897360001</v>
      </c>
      <c r="S18" s="10">
        <v>34.63599910296</v>
      </c>
      <c r="T18" s="10">
        <v>36.101838016080002</v>
      </c>
      <c r="U18" s="10">
        <v>37.61831384856</v>
      </c>
    </row>
    <row r="19" spans="1:21" x14ac:dyDescent="0.25">
      <c r="A19" s="8" t="s">
        <v>254</v>
      </c>
      <c r="B19" s="9">
        <v>4.3920000000000003</v>
      </c>
      <c r="C19" s="9">
        <v>4.38</v>
      </c>
      <c r="D19" s="9">
        <v>4.38</v>
      </c>
      <c r="E19" s="9">
        <v>4.38</v>
      </c>
      <c r="F19" s="9">
        <v>4.3920000000000003</v>
      </c>
      <c r="G19" s="9">
        <v>4.38</v>
      </c>
      <c r="H19" s="9">
        <v>4.38</v>
      </c>
      <c r="I19" s="9">
        <v>4.38</v>
      </c>
      <c r="J19" s="9">
        <v>4.3920000000000003</v>
      </c>
      <c r="K19" s="9">
        <v>2.3911507859999999</v>
      </c>
      <c r="L19" s="9">
        <v>0.16800000000000001</v>
      </c>
      <c r="M19" s="9">
        <v>0.22900149959999999</v>
      </c>
      <c r="N19" s="9">
        <v>0.22065262656000001</v>
      </c>
      <c r="O19" s="9">
        <v>0.19056464111999999</v>
      </c>
      <c r="P19" s="9">
        <v>0.19121793408000001</v>
      </c>
      <c r="Q19" s="9">
        <v>7.7390608799999996E-2</v>
      </c>
      <c r="R19" s="9">
        <v>4.51669464E-3</v>
      </c>
      <c r="S19" s="9">
        <v>6.5079004800000003E-3</v>
      </c>
      <c r="T19" s="9">
        <v>4.9076741520000002E-2</v>
      </c>
      <c r="U19" s="9">
        <v>3.5999999999999997E-2</v>
      </c>
    </row>
    <row r="20" spans="1:21" x14ac:dyDescent="0.25">
      <c r="A20" s="8" t="s">
        <v>255</v>
      </c>
      <c r="B20" s="10">
        <v>24.522000029279798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24.455000029199901</v>
      </c>
      <c r="I20" s="10">
        <v>24.455000029199802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256</v>
      </c>
      <c r="B21" s="9">
        <v>235.04083560000001</v>
      </c>
      <c r="C21" s="9">
        <v>222.56247949871999</v>
      </c>
      <c r="D21" s="9">
        <v>219.99999999936</v>
      </c>
      <c r="E21" s="9">
        <v>220.00000000032</v>
      </c>
      <c r="F21" s="9">
        <v>220.00000000343999</v>
      </c>
      <c r="G21" s="9">
        <v>220.0000000032</v>
      </c>
      <c r="H21" s="9">
        <v>220.00000000175999</v>
      </c>
      <c r="I21" s="9">
        <v>220.00000000008001</v>
      </c>
      <c r="J21" s="9">
        <v>220.00000000104001</v>
      </c>
      <c r="K21" s="9">
        <v>220.00000000247999</v>
      </c>
      <c r="L21" s="9">
        <v>224.45812217183999</v>
      </c>
      <c r="M21" s="9">
        <v>225.39791534112001</v>
      </c>
      <c r="N21" s="9">
        <v>255.68117171904001</v>
      </c>
      <c r="O21" s="9">
        <v>255.96647566464</v>
      </c>
      <c r="P21" s="9">
        <v>220.00000000128</v>
      </c>
      <c r="Q21" s="9">
        <v>220.00000000055999</v>
      </c>
      <c r="R21" s="9">
        <v>220.00000000128</v>
      </c>
      <c r="S21" s="9">
        <v>219.99999999720001</v>
      </c>
      <c r="T21" s="9">
        <v>220.00000000128</v>
      </c>
      <c r="U21" s="9">
        <v>220.00000000079999</v>
      </c>
    </row>
    <row r="22" spans="1:21" x14ac:dyDescent="0.25">
      <c r="A22" s="8" t="s">
        <v>236</v>
      </c>
      <c r="B22" s="10">
        <v>23.789999970720199</v>
      </c>
      <c r="C22" s="10">
        <v>23.724999970800202</v>
      </c>
      <c r="D22" s="10">
        <v>13.234999984320099</v>
      </c>
      <c r="E22" s="10">
        <v>0</v>
      </c>
      <c r="F22" s="10">
        <v>0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0</v>
      </c>
      <c r="N22" s="10">
        <v>0</v>
      </c>
      <c r="O22" s="10">
        <v>3.8531839691999998</v>
      </c>
      <c r="P22" s="10">
        <v>10.77239880168</v>
      </c>
      <c r="Q22" s="10">
        <v>11.451780273840001</v>
      </c>
      <c r="R22" s="10">
        <v>10.88795834784</v>
      </c>
      <c r="S22" s="10">
        <v>10.951563419519999</v>
      </c>
      <c r="T22" s="10">
        <v>11.387700495360001</v>
      </c>
      <c r="U22" s="10">
        <v>11.446535366879999</v>
      </c>
    </row>
    <row r="23" spans="1:21" x14ac:dyDescent="0.25">
      <c r="A23" s="8" t="s">
        <v>73</v>
      </c>
      <c r="B23" s="9">
        <v>105.0000000024</v>
      </c>
      <c r="C23" s="9">
        <v>98.900712825839904</v>
      </c>
      <c r="D23" s="9">
        <v>89.065088671919995</v>
      </c>
      <c r="E23" s="9">
        <v>84.081198154079999</v>
      </c>
      <c r="F23" s="9">
        <v>81.905741110799994</v>
      </c>
      <c r="G23" s="9">
        <v>72.100929700560002</v>
      </c>
      <c r="H23" s="9">
        <v>70.624010407680004</v>
      </c>
      <c r="I23" s="9">
        <v>70.976534005439902</v>
      </c>
      <c r="J23" s="9">
        <v>70.112826307679995</v>
      </c>
      <c r="K23" s="9">
        <v>70.912663500959994</v>
      </c>
      <c r="L23" s="9">
        <v>77.121069120239994</v>
      </c>
      <c r="M23" s="9">
        <v>77.354407963919996</v>
      </c>
      <c r="N23" s="9">
        <v>78.155646477359994</v>
      </c>
      <c r="O23" s="9">
        <v>76.868629721280101</v>
      </c>
      <c r="P23" s="9">
        <v>78.028431129599994</v>
      </c>
      <c r="Q23" s="9">
        <v>79.779504637199906</v>
      </c>
      <c r="R23" s="9">
        <v>75.484799347920003</v>
      </c>
      <c r="S23" s="9">
        <v>72.141669376080003</v>
      </c>
      <c r="T23" s="9">
        <v>74.521339170000005</v>
      </c>
      <c r="U23" s="9">
        <v>77.420593924559995</v>
      </c>
    </row>
    <row r="24" spans="1:21" x14ac:dyDescent="0.25">
      <c r="A24" s="8" t="s">
        <v>74</v>
      </c>
      <c r="B24" s="10">
        <v>12.80840991528</v>
      </c>
      <c r="C24" s="10">
        <v>12.26446079688</v>
      </c>
      <c r="D24" s="10">
        <v>11.816189698080001</v>
      </c>
      <c r="E24" s="10">
        <v>11.387019215520001</v>
      </c>
      <c r="F24" s="10">
        <v>12.8698679592</v>
      </c>
      <c r="G24" s="10">
        <v>17.64767805528</v>
      </c>
      <c r="H24" s="10">
        <v>20.65638543168</v>
      </c>
      <c r="I24" s="10">
        <v>22.378674530880001</v>
      </c>
      <c r="J24" s="10">
        <v>24.211139555280099</v>
      </c>
      <c r="K24" s="10">
        <v>24.798263190000199</v>
      </c>
      <c r="L24" s="10">
        <v>24.8199999708002</v>
      </c>
      <c r="M24" s="10">
        <v>24.8199999708002</v>
      </c>
      <c r="N24" s="10">
        <v>24.887999970720202</v>
      </c>
      <c r="O24" s="10">
        <v>24.8199999708002</v>
      </c>
      <c r="P24" s="10">
        <v>24.8199999708002</v>
      </c>
      <c r="Q24" s="10">
        <v>24.8199999708002</v>
      </c>
      <c r="R24" s="10">
        <v>24.887999970720202</v>
      </c>
      <c r="S24" s="10">
        <v>24.8199999708002</v>
      </c>
      <c r="T24" s="10">
        <v>24.8199999708002</v>
      </c>
      <c r="U24" s="10">
        <v>24.8199999708002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257</v>
      </c>
      <c r="B26" s="10">
        <v>61.269788514959998</v>
      </c>
      <c r="C26" s="10">
        <v>71.174999999999997</v>
      </c>
      <c r="D26" s="10">
        <v>71.174999999999997</v>
      </c>
      <c r="E26" s="10">
        <v>71.174999999999997</v>
      </c>
      <c r="F26" s="10">
        <v>71.37</v>
      </c>
      <c r="G26" s="10">
        <v>71.174999999999997</v>
      </c>
      <c r="H26" s="10">
        <v>71.174999999999997</v>
      </c>
      <c r="I26" s="10">
        <v>71.174999999999997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258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0.11369350296</v>
      </c>
      <c r="P27" s="9">
        <v>7.8691215504000001</v>
      </c>
      <c r="Q27" s="9">
        <v>9.9005260643999993</v>
      </c>
      <c r="R27" s="9">
        <v>16.959863179919999</v>
      </c>
      <c r="S27" s="9">
        <v>19.588944475200002</v>
      </c>
      <c r="T27" s="9">
        <v>20.61738230832</v>
      </c>
      <c r="U27" s="9">
        <v>24.712894292640001</v>
      </c>
    </row>
    <row r="28" spans="1:21" x14ac:dyDescent="0.25">
      <c r="A28" s="8" t="s">
        <v>259</v>
      </c>
      <c r="B28" s="10">
        <v>30.8300445818399</v>
      </c>
      <c r="C28" s="10">
        <v>35.860289702879903</v>
      </c>
      <c r="D28" s="10">
        <v>32.360606076000003</v>
      </c>
      <c r="E28" s="10">
        <v>26.8609699308</v>
      </c>
      <c r="F28" s="10">
        <v>24.967227265199998</v>
      </c>
      <c r="G28" s="10">
        <v>22.366919500320002</v>
      </c>
      <c r="H28" s="10">
        <v>20.9966492832</v>
      </c>
      <c r="I28" s="10">
        <v>20.864276954880001</v>
      </c>
      <c r="J28" s="10">
        <v>45.980203835280001</v>
      </c>
      <c r="K28" s="10">
        <v>48.950000010959897</v>
      </c>
      <c r="L28" s="10">
        <v>40.214277974159998</v>
      </c>
      <c r="M28" s="10">
        <v>39.9596375892</v>
      </c>
      <c r="N28" s="10">
        <v>11.3948973564</v>
      </c>
      <c r="O28" s="10">
        <v>4.4526624799199999</v>
      </c>
      <c r="P28" s="10">
        <v>16.27075451928</v>
      </c>
      <c r="Q28" s="10">
        <v>16.5441446532</v>
      </c>
      <c r="R28" s="10">
        <v>16.262940566400001</v>
      </c>
      <c r="S28" s="10">
        <v>16.178866917600001</v>
      </c>
      <c r="T28" s="10">
        <v>14.55797956848</v>
      </c>
      <c r="U28" s="10">
        <v>16.267892488080001</v>
      </c>
    </row>
    <row r="29" spans="1:21" x14ac:dyDescent="0.25">
      <c r="A29" s="8" t="s">
        <v>260</v>
      </c>
      <c r="B29" s="9">
        <v>5.49</v>
      </c>
      <c r="C29" s="9">
        <v>5.4749999999999996</v>
      </c>
      <c r="D29" s="9">
        <v>5.4749999999999996</v>
      </c>
      <c r="E29" s="9">
        <v>5.4749999999999996</v>
      </c>
      <c r="F29" s="9">
        <v>5.49</v>
      </c>
      <c r="G29" s="9">
        <v>5.4749999999999996</v>
      </c>
      <c r="H29" s="9">
        <v>5.4749999999999996</v>
      </c>
      <c r="I29" s="9">
        <v>5.4749999999999996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261</v>
      </c>
      <c r="B30" s="10">
        <v>14.417954939279999</v>
      </c>
      <c r="C30" s="10">
        <v>52.757361448799998</v>
      </c>
      <c r="D30" s="10">
        <v>54.702350531519997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262</v>
      </c>
      <c r="B31" s="9">
        <v>10.98</v>
      </c>
      <c r="C31" s="9">
        <v>10.95</v>
      </c>
      <c r="D31" s="9">
        <v>10.94815999992</v>
      </c>
      <c r="E31" s="9">
        <v>0.52350703608000004</v>
      </c>
      <c r="F31" s="9">
        <v>0.93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263</v>
      </c>
      <c r="B32" s="10">
        <v>13.09470737448</v>
      </c>
      <c r="C32" s="10">
        <v>49.631999999999998</v>
      </c>
      <c r="D32" s="10">
        <v>55.13366515896</v>
      </c>
      <c r="E32" s="10">
        <v>72.774360428159994</v>
      </c>
      <c r="F32" s="10">
        <v>78.084752524080002</v>
      </c>
      <c r="G32" s="10">
        <v>76.151513887440004</v>
      </c>
      <c r="H32" s="10">
        <v>77.131372517520106</v>
      </c>
      <c r="I32" s="10">
        <v>81.30002132832</v>
      </c>
      <c r="J32" s="10">
        <v>85.118665547760003</v>
      </c>
      <c r="K32" s="10">
        <v>80.840403530399996</v>
      </c>
      <c r="L32" s="10">
        <v>90.430197327840006</v>
      </c>
      <c r="M32" s="10">
        <v>98.965704374639998</v>
      </c>
      <c r="N32" s="10">
        <v>99.388437080640003</v>
      </c>
      <c r="O32" s="10">
        <v>99.924867204720002</v>
      </c>
      <c r="P32" s="10">
        <v>99.211177928880005</v>
      </c>
      <c r="Q32" s="10">
        <v>100.53006021264</v>
      </c>
      <c r="R32" s="10">
        <v>101.05300227719999</v>
      </c>
      <c r="S32" s="10">
        <v>100.7301551712</v>
      </c>
      <c r="T32" s="10">
        <v>100.75459789152001</v>
      </c>
      <c r="U32" s="10">
        <v>100.75682701031999</v>
      </c>
    </row>
    <row r="33" spans="1:21" x14ac:dyDescent="0.25">
      <c r="A33" s="8" t="s">
        <v>264</v>
      </c>
      <c r="B33" s="9">
        <v>1.28336930616</v>
      </c>
      <c r="C33" s="9">
        <v>4.8990597465599901</v>
      </c>
      <c r="D33" s="9">
        <v>4.8990597465599901</v>
      </c>
      <c r="E33" s="9">
        <v>4.1385280147199799</v>
      </c>
      <c r="F33" s="9">
        <v>4.1385280147199799</v>
      </c>
      <c r="G33" s="9">
        <v>4.1191616467199896</v>
      </c>
      <c r="H33" s="9">
        <v>4.0970288313600198</v>
      </c>
      <c r="I33" s="9">
        <v>4.0748960160000003</v>
      </c>
      <c r="J33" s="9">
        <v>4.0527630239999901</v>
      </c>
      <c r="K33" s="9">
        <v>4.0306302086400096</v>
      </c>
      <c r="L33" s="9">
        <v>4.0084973932799901</v>
      </c>
      <c r="M33" s="9">
        <v>3.9863646220799902</v>
      </c>
      <c r="N33" s="9">
        <v>3.9642315859200101</v>
      </c>
      <c r="O33" s="9">
        <v>3.9420988147200098</v>
      </c>
      <c r="P33" s="9">
        <v>3.9199659993599898</v>
      </c>
      <c r="Q33" s="9">
        <v>3.89783300736002</v>
      </c>
      <c r="R33" s="9">
        <v>3.875700192</v>
      </c>
      <c r="S33" s="9">
        <v>3.85356737664002</v>
      </c>
      <c r="T33" s="9">
        <v>3.83143456128</v>
      </c>
      <c r="U33" s="9">
        <v>3.6044128147199901</v>
      </c>
    </row>
    <row r="34" spans="1:21" x14ac:dyDescent="0.25">
      <c r="A34" s="8" t="s">
        <v>265</v>
      </c>
      <c r="B34" s="10">
        <v>0</v>
      </c>
      <c r="C34" s="10">
        <v>0</v>
      </c>
      <c r="D34" s="10">
        <v>0</v>
      </c>
      <c r="E34" s="10">
        <v>0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266</v>
      </c>
      <c r="B35" s="9">
        <v>0</v>
      </c>
      <c r="C35" s="9">
        <v>0</v>
      </c>
      <c r="D35" s="9">
        <v>0</v>
      </c>
      <c r="E35" s="9">
        <v>0</v>
      </c>
      <c r="F35" s="9">
        <v>0</v>
      </c>
      <c r="G35" s="9">
        <v>0</v>
      </c>
      <c r="H35" s="9">
        <v>0</v>
      </c>
      <c r="I35" s="9">
        <v>0</v>
      </c>
      <c r="J35" s="9">
        <v>0</v>
      </c>
      <c r="K35" s="9">
        <v>0</v>
      </c>
      <c r="L35" s="9">
        <v>0</v>
      </c>
      <c r="M35" s="9">
        <v>0</v>
      </c>
      <c r="N35" s="9">
        <v>0</v>
      </c>
      <c r="O35" s="9">
        <v>0</v>
      </c>
      <c r="P35" s="9">
        <v>0</v>
      </c>
      <c r="Q35" s="9">
        <v>0</v>
      </c>
      <c r="R35" s="9">
        <v>0</v>
      </c>
      <c r="S35" s="9">
        <v>0</v>
      </c>
      <c r="T35" s="9">
        <v>0</v>
      </c>
      <c r="U35" s="9">
        <v>0</v>
      </c>
    </row>
    <row r="36" spans="1:21" x14ac:dyDescent="0.25">
      <c r="A36" s="8" t="s">
        <v>78</v>
      </c>
      <c r="B36" s="10">
        <v>19.835999997599998</v>
      </c>
      <c r="C36" s="10">
        <v>23.494216618799999</v>
      </c>
      <c r="D36" s="10">
        <v>24.17274865608</v>
      </c>
      <c r="E36" s="10">
        <v>24.179647775759999</v>
      </c>
      <c r="F36" s="10">
        <v>24.15679303344</v>
      </c>
      <c r="G36" s="10">
        <v>24.080376353519998</v>
      </c>
      <c r="H36" s="10">
        <v>24.34989642024</v>
      </c>
      <c r="I36" s="10">
        <v>24.36582687288</v>
      </c>
      <c r="J36" s="10">
        <v>24.292265888399999</v>
      </c>
      <c r="K36" s="10">
        <v>24.383876256960001</v>
      </c>
      <c r="L36" s="10">
        <v>24.818202336959999</v>
      </c>
      <c r="M36" s="10">
        <v>25.083438218400001</v>
      </c>
      <c r="N36" s="10">
        <v>25.208704281839999</v>
      </c>
      <c r="O36" s="10">
        <v>25.184916279599999</v>
      </c>
      <c r="P36" s="10">
        <v>25.148753861039999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267</v>
      </c>
      <c r="B37" s="9">
        <v>20.02599999744</v>
      </c>
      <c r="C37" s="9">
        <v>23.178608058959998</v>
      </c>
      <c r="D37" s="9">
        <v>23.9689795068</v>
      </c>
      <c r="E37" s="9">
        <v>24.269536155360001</v>
      </c>
      <c r="F37" s="9">
        <v>24.259134623520001</v>
      </c>
      <c r="G37" s="9">
        <v>24.260959848719999</v>
      </c>
      <c r="H37" s="9">
        <v>24.316971672960001</v>
      </c>
      <c r="I37" s="9">
        <v>24.22899145968</v>
      </c>
      <c r="J37" s="9">
        <v>24.421870093679999</v>
      </c>
      <c r="K37" s="9">
        <v>24.515036593920001</v>
      </c>
      <c r="L37" s="9">
        <v>24.823096409760002</v>
      </c>
      <c r="M37" s="9">
        <v>24.987264331199999</v>
      </c>
      <c r="N37" s="9">
        <v>25.173536695439999</v>
      </c>
      <c r="O37" s="9">
        <v>25.173923469119998</v>
      </c>
      <c r="P37" s="9">
        <v>25.129176732240001</v>
      </c>
      <c r="Q37" s="9">
        <v>25.176762500639999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268</v>
      </c>
      <c r="B38" s="10">
        <v>38.296563812880002</v>
      </c>
      <c r="C38" s="10">
        <v>43.8</v>
      </c>
      <c r="D38" s="10">
        <v>43.8</v>
      </c>
      <c r="E38" s="10">
        <v>43.8</v>
      </c>
      <c r="F38" s="10">
        <v>43.92</v>
      </c>
      <c r="G38" s="10">
        <v>43.8</v>
      </c>
      <c r="H38" s="10">
        <v>43.8</v>
      </c>
      <c r="I38" s="10">
        <v>43.8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269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270</v>
      </c>
      <c r="B40" s="10">
        <v>10.73299999752</v>
      </c>
      <c r="C40" s="10">
        <v>13.3794868764</v>
      </c>
      <c r="D40" s="10">
        <v>14.45654149848</v>
      </c>
      <c r="E40" s="10">
        <v>14.35720117872</v>
      </c>
      <c r="F40" s="10">
        <v>14.57019824208</v>
      </c>
      <c r="G40" s="10">
        <v>14.664189646560001</v>
      </c>
      <c r="H40" s="10">
        <v>14.328424998959999</v>
      </c>
      <c r="I40" s="10">
        <v>14.54127349104</v>
      </c>
      <c r="J40" s="10">
        <v>14.29624250232</v>
      </c>
      <c r="K40" s="10">
        <v>14.599070778</v>
      </c>
      <c r="L40" s="10">
        <v>15.06526720848</v>
      </c>
      <c r="M40" s="10">
        <v>15.245996270159999</v>
      </c>
      <c r="N40" s="10">
        <v>15.304565481839999</v>
      </c>
      <c r="O40" s="10">
        <v>15.32575500936</v>
      </c>
      <c r="P40" s="10">
        <v>15.293976864479999</v>
      </c>
      <c r="Q40" s="10">
        <v>15.33</v>
      </c>
      <c r="R40" s="10">
        <v>15.372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271</v>
      </c>
      <c r="B41" s="9">
        <v>6.13499997815999</v>
      </c>
      <c r="C41" s="9">
        <v>7.4400551872799801</v>
      </c>
      <c r="D41" s="9">
        <v>7.6095816707999901</v>
      </c>
      <c r="E41" s="9">
        <v>7.6813592817599901</v>
      </c>
      <c r="F41" s="9">
        <v>7.7492526508799804</v>
      </c>
      <c r="G41" s="9">
        <v>7.6825381991999802</v>
      </c>
      <c r="H41" s="9">
        <v>7.8116361465599802</v>
      </c>
      <c r="I41" s="9">
        <v>7.5391049344799903</v>
      </c>
      <c r="J41" s="9">
        <v>7.6934686775999896</v>
      </c>
      <c r="K41" s="9">
        <v>7.4348030191199896</v>
      </c>
      <c r="L41" s="9">
        <v>8.1315702861599792</v>
      </c>
      <c r="M41" s="9">
        <v>8.2789630569599808</v>
      </c>
      <c r="N41" s="9">
        <v>8.3585845569599897</v>
      </c>
      <c r="O41" s="9">
        <v>8.3913004353599892</v>
      </c>
      <c r="P41" s="9">
        <v>8.3506767035999907</v>
      </c>
      <c r="Q41" s="9">
        <v>8.3943676173599897</v>
      </c>
      <c r="R41" s="9">
        <v>8.4177574787999898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272</v>
      </c>
      <c r="B42" s="10">
        <v>9.5159999707200296</v>
      </c>
      <c r="C42" s="10">
        <v>9.4899999708000298</v>
      </c>
      <c r="D42" s="10">
        <v>9.4899999708000298</v>
      </c>
      <c r="E42" s="10">
        <v>9.4899999708000298</v>
      </c>
      <c r="F42" s="10">
        <v>9.5159999707200296</v>
      </c>
      <c r="G42" s="10">
        <v>9.4899999708000298</v>
      </c>
      <c r="H42" s="10">
        <v>9.4899999708000298</v>
      </c>
      <c r="I42" s="10">
        <v>9.4899999708000298</v>
      </c>
      <c r="J42" s="10">
        <v>9.5159999707200296</v>
      </c>
      <c r="K42" s="10">
        <v>4.8258335164799897</v>
      </c>
      <c r="L42" s="10">
        <v>0.41060506415999998</v>
      </c>
      <c r="M42" s="10">
        <v>0.40001358768</v>
      </c>
      <c r="N42" s="10">
        <v>0.48466311744000001</v>
      </c>
      <c r="O42" s="10">
        <v>0.46334364888000001</v>
      </c>
      <c r="P42" s="10">
        <v>0.41378614464000002</v>
      </c>
      <c r="Q42" s="10">
        <v>0.14485448447999999</v>
      </c>
      <c r="R42" s="10">
        <v>3.4712040719999997E-2</v>
      </c>
      <c r="S42" s="10">
        <v>4.8729283199999999E-3</v>
      </c>
      <c r="T42" s="10">
        <v>1.534375896E-2</v>
      </c>
      <c r="U42" s="10">
        <v>6.357213984E-2</v>
      </c>
    </row>
    <row r="43" spans="1:21" x14ac:dyDescent="0.25">
      <c r="A43" s="8" t="s">
        <v>273</v>
      </c>
      <c r="B43" s="9">
        <v>154.38519065592001</v>
      </c>
      <c r="C43" s="9">
        <v>163.37696885928</v>
      </c>
      <c r="D43" s="9">
        <v>163.39549896744001</v>
      </c>
      <c r="E43" s="9">
        <v>163.80279471672</v>
      </c>
      <c r="F43" s="9">
        <v>164.21955180143999</v>
      </c>
      <c r="G43" s="9">
        <v>163.71564058368</v>
      </c>
      <c r="H43" s="9">
        <v>163.67566037303999</v>
      </c>
      <c r="I43" s="9">
        <v>163.76803410599999</v>
      </c>
      <c r="J43" s="9">
        <v>164.17864579752001</v>
      </c>
      <c r="K43" s="9">
        <v>163.70573462639999</v>
      </c>
      <c r="L43" s="9">
        <v>163.65173503224</v>
      </c>
      <c r="M43" s="9">
        <v>163.5897634776</v>
      </c>
      <c r="N43" s="9">
        <v>164.13031211904001</v>
      </c>
      <c r="O43" s="9">
        <v>163.65590268528001</v>
      </c>
      <c r="P43" s="9">
        <v>163.66490305152001</v>
      </c>
      <c r="Q43" s="9">
        <v>163.60016486399999</v>
      </c>
      <c r="R43" s="9">
        <v>163.99755762096001</v>
      </c>
      <c r="S43" s="9">
        <v>163.54202120496001</v>
      </c>
      <c r="T43" s="9">
        <v>163.52987221391999</v>
      </c>
      <c r="U43" s="9">
        <v>163.58926043832</v>
      </c>
    </row>
    <row r="44" spans="1:21" x14ac:dyDescent="0.25">
      <c r="A44" s="8" t="s">
        <v>274</v>
      </c>
      <c r="B44" s="10">
        <v>0</v>
      </c>
      <c r="C44" s="10">
        <v>0</v>
      </c>
      <c r="D44" s="10">
        <v>0</v>
      </c>
      <c r="E44" s="10">
        <v>0</v>
      </c>
      <c r="F44" s="10">
        <v>0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275</v>
      </c>
      <c r="B45" s="9">
        <v>10.977679999919999</v>
      </c>
      <c r="C45" s="9">
        <v>10.945039999920001</v>
      </c>
      <c r="D45" s="9">
        <v>10.94311999992</v>
      </c>
      <c r="E45" s="9">
        <v>0.54749296392000002</v>
      </c>
      <c r="F45" s="9">
        <v>1.0699999999200001</v>
      </c>
      <c r="G45" s="9">
        <v>0</v>
      </c>
      <c r="H45" s="9">
        <v>0</v>
      </c>
      <c r="I45" s="9">
        <v>0</v>
      </c>
      <c r="J45" s="9">
        <v>0</v>
      </c>
      <c r="K45" s="9">
        <v>0</v>
      </c>
      <c r="L45" s="9">
        <v>0</v>
      </c>
      <c r="M45" s="9">
        <v>0</v>
      </c>
      <c r="N45" s="9">
        <v>0</v>
      </c>
      <c r="O45" s="9">
        <v>0</v>
      </c>
      <c r="P45" s="9">
        <v>0</v>
      </c>
      <c r="Q45" s="9">
        <v>0</v>
      </c>
      <c r="R45" s="9">
        <v>0</v>
      </c>
      <c r="S45" s="9">
        <v>0</v>
      </c>
      <c r="T45" s="9">
        <v>0</v>
      </c>
      <c r="U45" s="9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P22"/>
  <sheetViews>
    <sheetView workbookViewId="0">
      <selection activeCell="AQ1" sqref="AQ1:BD1048576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8.140625" customWidth="1"/>
    <col min="7" max="7" width="12.140625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8.7109375" customWidth="1"/>
    <col min="15" max="15" width="10.5703125" customWidth="1"/>
    <col min="16" max="16" width="7.7109375" customWidth="1"/>
    <col min="17" max="17" width="11.140625" customWidth="1"/>
    <col min="18" max="18" width="8.140625" customWidth="1"/>
    <col min="19" max="19" width="11.5703125" customWidth="1"/>
    <col min="20" max="20" width="15.42578125" customWidth="1"/>
    <col min="21" max="21" width="12.5703125" customWidth="1"/>
    <col min="22" max="22" width="11.28515625" customWidth="1"/>
    <col min="23" max="23" width="8.7109375" customWidth="1"/>
    <col min="24" max="24" width="9.42578125" customWidth="1"/>
    <col min="25" max="25" width="11.28515625" customWidth="1"/>
    <col min="26" max="26" width="14.85546875" customWidth="1"/>
    <col min="27" max="27" width="11.7109375" customWidth="1"/>
    <col min="28" max="28" width="15.28515625" customWidth="1"/>
    <col min="29" max="29" width="11.7109375" customWidth="1"/>
    <col min="30" max="30" width="15.28515625" customWidth="1"/>
    <col min="31" max="31" width="8.85546875" customWidth="1"/>
    <col min="32" max="32" width="12.28515625" customWidth="1"/>
    <col min="33" max="33" width="9.5703125" customWidth="1"/>
    <col min="34" max="34" width="13.140625" customWidth="1"/>
    <col min="35" max="35" width="7.140625" customWidth="1"/>
    <col min="36" max="36" width="21.42578125" customWidth="1"/>
    <col min="37" max="37" width="8.85546875" customWidth="1"/>
    <col min="38" max="38" width="10.42578125" customWidth="1"/>
    <col min="39" max="39" width="8.5703125" customWidth="1"/>
    <col min="40" max="40" width="9.28515625" customWidth="1"/>
    <col min="41" max="41" width="12.7109375" customWidth="1"/>
    <col min="42" max="42" width="11.85546875" customWidth="1"/>
  </cols>
  <sheetData>
    <row r="2" spans="1:42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276</v>
      </c>
      <c r="G2" s="21" t="s">
        <v>12</v>
      </c>
      <c r="H2" s="21" t="s">
        <v>277</v>
      </c>
      <c r="I2" s="21" t="s">
        <v>6</v>
      </c>
      <c r="J2" s="21" t="s">
        <v>14</v>
      </c>
      <c r="K2" s="21" t="s">
        <v>15</v>
      </c>
      <c r="L2" s="21" t="s">
        <v>16</v>
      </c>
      <c r="M2" s="21" t="s">
        <v>17</v>
      </c>
      <c r="N2" s="21" t="s">
        <v>18</v>
      </c>
      <c r="O2" s="21" t="s">
        <v>19</v>
      </c>
      <c r="P2" s="21" t="s">
        <v>278</v>
      </c>
      <c r="Q2" s="21" t="s">
        <v>21</v>
      </c>
      <c r="R2" s="21" t="s">
        <v>22</v>
      </c>
      <c r="S2" s="21" t="s">
        <v>24</v>
      </c>
      <c r="T2" s="21" t="s">
        <v>25</v>
      </c>
      <c r="U2" s="21" t="s">
        <v>26</v>
      </c>
      <c r="V2" s="21" t="s">
        <v>27</v>
      </c>
      <c r="W2" s="21" t="s">
        <v>28</v>
      </c>
      <c r="X2" s="21" t="s">
        <v>29</v>
      </c>
      <c r="Y2" s="21" t="s">
        <v>30</v>
      </c>
      <c r="Z2" s="21" t="s">
        <v>31</v>
      </c>
      <c r="AA2" s="21" t="s">
        <v>32</v>
      </c>
      <c r="AB2" s="21" t="s">
        <v>33</v>
      </c>
      <c r="AC2" s="21" t="s">
        <v>34</v>
      </c>
      <c r="AD2" s="21" t="s">
        <v>35</v>
      </c>
      <c r="AE2" s="21" t="s">
        <v>37</v>
      </c>
      <c r="AF2" s="21" t="s">
        <v>38</v>
      </c>
      <c r="AG2" s="21" t="s">
        <v>39</v>
      </c>
      <c r="AH2" s="21" t="s">
        <v>40</v>
      </c>
      <c r="AI2" s="21" t="s">
        <v>46</v>
      </c>
      <c r="AJ2" s="21" t="s">
        <v>279</v>
      </c>
      <c r="AK2" s="21" t="s">
        <v>41</v>
      </c>
      <c r="AL2" s="21" t="s">
        <v>280</v>
      </c>
      <c r="AM2" s="21" t="s">
        <v>42</v>
      </c>
      <c r="AN2" s="21" t="s">
        <v>281</v>
      </c>
      <c r="AO2" s="21" t="s">
        <v>44</v>
      </c>
      <c r="AP2" s="21" t="s">
        <v>45</v>
      </c>
    </row>
    <row r="3" spans="1:42" x14ac:dyDescent="0.25">
      <c r="A3" s="8">
        <v>2016</v>
      </c>
      <c r="B3" s="19">
        <v>0.41</v>
      </c>
      <c r="C3" s="19">
        <v>0</v>
      </c>
      <c r="D3" s="19">
        <v>0.18</v>
      </c>
      <c r="E3" s="19">
        <v>0.7</v>
      </c>
      <c r="F3" s="19">
        <v>0.92</v>
      </c>
      <c r="G3" s="19">
        <v>0.59</v>
      </c>
      <c r="H3" s="19">
        <v>-0.47</v>
      </c>
      <c r="I3" s="19">
        <v>0.59</v>
      </c>
      <c r="J3" s="19">
        <v>0.14000000000000001</v>
      </c>
      <c r="K3" s="19">
        <v>0.69</v>
      </c>
      <c r="L3" s="19">
        <v>0.85</v>
      </c>
      <c r="M3" s="19">
        <v>0.39</v>
      </c>
      <c r="N3" s="19">
        <v>0.2</v>
      </c>
      <c r="O3" s="19">
        <v>0</v>
      </c>
      <c r="P3" s="19">
        <v>0</v>
      </c>
      <c r="Q3" s="19">
        <v>0.28000000000000003</v>
      </c>
      <c r="R3" s="19">
        <v>0.65</v>
      </c>
      <c r="S3" s="19">
        <v>0.31</v>
      </c>
      <c r="T3" s="19">
        <v>0.34</v>
      </c>
      <c r="U3" s="19">
        <v>0.73</v>
      </c>
      <c r="V3" s="19">
        <v>0.59</v>
      </c>
      <c r="W3" s="19">
        <v>0.02</v>
      </c>
      <c r="X3" s="19">
        <v>0</v>
      </c>
      <c r="Y3" s="19">
        <v>0.09</v>
      </c>
      <c r="Z3" s="19">
        <v>0.16</v>
      </c>
      <c r="AA3" s="19">
        <v>0.28000000000000003</v>
      </c>
      <c r="AB3" s="19">
        <v>0.92</v>
      </c>
      <c r="AC3" s="19">
        <v>0.42</v>
      </c>
      <c r="AD3" s="19">
        <v>0.43</v>
      </c>
      <c r="AE3" s="19">
        <v>0</v>
      </c>
      <c r="AF3" s="19">
        <v>0.11</v>
      </c>
      <c r="AG3" s="19">
        <v>0.08</v>
      </c>
      <c r="AH3" s="19">
        <v>1</v>
      </c>
      <c r="AI3" s="19">
        <v>0.01</v>
      </c>
      <c r="AJ3" s="19">
        <v>-0.01</v>
      </c>
      <c r="AK3" s="19">
        <v>0.21</v>
      </c>
      <c r="AL3" s="19">
        <v>0</v>
      </c>
      <c r="AM3" s="19">
        <v>0</v>
      </c>
      <c r="AN3" s="19">
        <v>-0.21</v>
      </c>
      <c r="AO3" s="19">
        <v>0.13</v>
      </c>
      <c r="AP3" s="19">
        <v>1</v>
      </c>
    </row>
    <row r="4" spans="1:42" x14ac:dyDescent="0.25">
      <c r="A4" s="8">
        <v>2017</v>
      </c>
      <c r="B4" s="20">
        <v>0.75</v>
      </c>
      <c r="C4" s="20">
        <v>0.14000000000000001</v>
      </c>
      <c r="D4" s="20">
        <v>0.67</v>
      </c>
      <c r="E4" s="20">
        <v>0.74</v>
      </c>
      <c r="F4" s="20">
        <v>0.99</v>
      </c>
      <c r="G4" s="20">
        <v>0.52</v>
      </c>
      <c r="H4" s="20">
        <v>-0.43</v>
      </c>
      <c r="I4" s="20">
        <v>0.74</v>
      </c>
      <c r="J4" s="20">
        <v>0.11</v>
      </c>
      <c r="K4" s="20">
        <v>0.67</v>
      </c>
      <c r="L4" s="20">
        <v>0.82</v>
      </c>
      <c r="M4" s="20">
        <v>0.6</v>
      </c>
      <c r="N4" s="20">
        <v>0.23</v>
      </c>
      <c r="O4" s="20">
        <v>0</v>
      </c>
      <c r="P4" s="20">
        <v>0</v>
      </c>
      <c r="Q4" s="20">
        <v>0.3</v>
      </c>
      <c r="R4" s="20">
        <v>0.63</v>
      </c>
      <c r="S4" s="20">
        <v>0.28999999999999998</v>
      </c>
      <c r="T4" s="20">
        <v>0.32</v>
      </c>
      <c r="U4" s="20">
        <v>0.7</v>
      </c>
      <c r="V4" s="20">
        <v>0.56000000000000005</v>
      </c>
      <c r="W4" s="20">
        <v>0.02</v>
      </c>
      <c r="X4" s="20">
        <v>0</v>
      </c>
      <c r="Y4" s="20">
        <v>0.09</v>
      </c>
      <c r="Z4" s="20">
        <v>0.15</v>
      </c>
      <c r="AA4" s="20">
        <v>0.28999999999999998</v>
      </c>
      <c r="AB4" s="20">
        <v>0.88</v>
      </c>
      <c r="AC4" s="20">
        <v>0.38</v>
      </c>
      <c r="AD4" s="20">
        <v>0.41</v>
      </c>
      <c r="AE4" s="20">
        <v>0.01</v>
      </c>
      <c r="AF4" s="20">
        <v>0.05</v>
      </c>
      <c r="AG4" s="20">
        <v>0.03</v>
      </c>
      <c r="AH4" s="20">
        <v>1</v>
      </c>
      <c r="AI4" s="20">
        <v>0.01</v>
      </c>
      <c r="AJ4" s="20">
        <v>-0.01</v>
      </c>
      <c r="AK4" s="20">
        <v>0.24</v>
      </c>
      <c r="AL4" s="20">
        <v>0</v>
      </c>
      <c r="AM4" s="20">
        <v>0</v>
      </c>
      <c r="AN4" s="20">
        <v>-0.18</v>
      </c>
      <c r="AO4" s="20">
        <v>0.13</v>
      </c>
      <c r="AP4" s="20">
        <v>0.92</v>
      </c>
    </row>
    <row r="5" spans="1:42" x14ac:dyDescent="0.25">
      <c r="A5" s="8">
        <v>2018</v>
      </c>
      <c r="B5" s="19">
        <v>0.77</v>
      </c>
      <c r="C5" s="19">
        <v>0.18</v>
      </c>
      <c r="D5" s="19">
        <v>0.7</v>
      </c>
      <c r="E5" s="19">
        <v>0.74</v>
      </c>
      <c r="F5" s="19">
        <v>0.99</v>
      </c>
      <c r="G5" s="19">
        <v>0.48</v>
      </c>
      <c r="H5" s="19">
        <v>-0.42</v>
      </c>
      <c r="I5" s="19">
        <v>0.74</v>
      </c>
      <c r="J5" s="19">
        <v>7.0000000000000007E-2</v>
      </c>
      <c r="K5" s="19">
        <v>0.62</v>
      </c>
      <c r="L5" s="19">
        <v>0.77</v>
      </c>
      <c r="M5" s="19">
        <v>0.66</v>
      </c>
      <c r="N5" s="19">
        <v>0.25</v>
      </c>
      <c r="O5" s="19">
        <v>0</v>
      </c>
      <c r="P5" s="19">
        <v>0</v>
      </c>
      <c r="Q5" s="19">
        <v>0.3</v>
      </c>
      <c r="R5" s="19">
        <v>0.61</v>
      </c>
      <c r="S5" s="19">
        <v>0.28999999999999998</v>
      </c>
      <c r="T5" s="19">
        <v>0.33</v>
      </c>
      <c r="U5" s="19">
        <v>0.62</v>
      </c>
      <c r="V5" s="19">
        <v>0.48</v>
      </c>
      <c r="W5" s="19">
        <v>0.01</v>
      </c>
      <c r="X5" s="19">
        <v>0</v>
      </c>
      <c r="Y5" s="19">
        <v>0.08</v>
      </c>
      <c r="Z5" s="19">
        <v>0.15</v>
      </c>
      <c r="AA5" s="19">
        <v>0.28999999999999998</v>
      </c>
      <c r="AB5" s="19">
        <v>0.85</v>
      </c>
      <c r="AC5" s="19">
        <v>0.34</v>
      </c>
      <c r="AD5" s="19">
        <v>0.4</v>
      </c>
      <c r="AE5" s="19">
        <v>0.01</v>
      </c>
      <c r="AF5" s="19">
        <v>0.03</v>
      </c>
      <c r="AG5" s="19">
        <v>0.01</v>
      </c>
      <c r="AH5" s="19">
        <v>1</v>
      </c>
      <c r="AI5" s="19">
        <v>0</v>
      </c>
      <c r="AJ5" s="19">
        <v>0</v>
      </c>
      <c r="AK5" s="19">
        <v>0.17</v>
      </c>
      <c r="AL5" s="19">
        <v>0</v>
      </c>
      <c r="AM5" s="19">
        <v>0</v>
      </c>
      <c r="AN5" s="19">
        <v>-0.17</v>
      </c>
      <c r="AO5" s="19">
        <v>0.09</v>
      </c>
      <c r="AP5" s="19">
        <v>0.93</v>
      </c>
    </row>
    <row r="6" spans="1:42" x14ac:dyDescent="0.25">
      <c r="A6" s="8">
        <v>2019</v>
      </c>
      <c r="B6" s="20">
        <v>0.77</v>
      </c>
      <c r="C6" s="20">
        <v>0.18</v>
      </c>
      <c r="D6" s="20">
        <v>0.7</v>
      </c>
      <c r="E6" s="20">
        <v>0.74</v>
      </c>
      <c r="F6" s="20">
        <v>1</v>
      </c>
      <c r="G6" s="20">
        <v>0.44</v>
      </c>
      <c r="H6" s="20">
        <v>-0.32</v>
      </c>
      <c r="I6" s="20">
        <v>0.74</v>
      </c>
      <c r="J6" s="20">
        <v>0.05</v>
      </c>
      <c r="K6" s="20">
        <v>0.57999999999999996</v>
      </c>
      <c r="L6" s="20">
        <v>0.73</v>
      </c>
      <c r="M6" s="20">
        <v>0.72</v>
      </c>
      <c r="N6" s="20">
        <v>0.26</v>
      </c>
      <c r="O6" s="20">
        <v>0</v>
      </c>
      <c r="P6" s="20">
        <v>0</v>
      </c>
      <c r="Q6" s="20">
        <v>0.3</v>
      </c>
      <c r="R6" s="20">
        <v>0.47</v>
      </c>
      <c r="S6" s="20">
        <v>0.32</v>
      </c>
      <c r="T6" s="20">
        <v>0.36</v>
      </c>
      <c r="U6" s="20">
        <v>0.59</v>
      </c>
      <c r="V6" s="20">
        <v>0.46</v>
      </c>
      <c r="W6" s="20">
        <v>0.01</v>
      </c>
      <c r="X6" s="20">
        <v>0</v>
      </c>
      <c r="Y6" s="20">
        <v>0.08</v>
      </c>
      <c r="Z6" s="20">
        <v>0.14000000000000001</v>
      </c>
      <c r="AA6" s="20">
        <v>0.28999999999999998</v>
      </c>
      <c r="AB6" s="20">
        <v>0.82</v>
      </c>
      <c r="AC6" s="20">
        <v>0.7</v>
      </c>
      <c r="AD6" s="20">
        <v>0.22</v>
      </c>
      <c r="AE6" s="20">
        <v>0.01</v>
      </c>
      <c r="AF6" s="20">
        <v>0.03</v>
      </c>
      <c r="AG6" s="20">
        <v>0.01</v>
      </c>
      <c r="AH6" s="20">
        <v>1</v>
      </c>
      <c r="AI6" s="20">
        <v>0</v>
      </c>
      <c r="AJ6" s="20">
        <v>0</v>
      </c>
      <c r="AK6" s="20">
        <v>0.06</v>
      </c>
      <c r="AL6" s="20">
        <v>0</v>
      </c>
      <c r="AM6" s="20">
        <v>0</v>
      </c>
      <c r="AN6" s="20">
        <v>-0.15</v>
      </c>
      <c r="AO6" s="20">
        <v>0.09</v>
      </c>
      <c r="AP6" s="20">
        <v>0.94</v>
      </c>
    </row>
    <row r="7" spans="1:42" x14ac:dyDescent="0.25">
      <c r="A7" s="8">
        <v>2020</v>
      </c>
      <c r="B7" s="19">
        <v>0.77</v>
      </c>
      <c r="C7" s="19">
        <v>0.18</v>
      </c>
      <c r="D7" s="19">
        <v>0.7</v>
      </c>
      <c r="E7" s="19">
        <v>0.74</v>
      </c>
      <c r="F7" s="19">
        <v>1</v>
      </c>
      <c r="G7" s="19">
        <v>0.42</v>
      </c>
      <c r="H7" s="19">
        <v>-0.33</v>
      </c>
      <c r="I7" s="19">
        <v>0.74</v>
      </c>
      <c r="J7" s="19">
        <v>0.05</v>
      </c>
      <c r="K7" s="19">
        <v>0.57999999999999996</v>
      </c>
      <c r="L7" s="19">
        <v>0.72</v>
      </c>
      <c r="M7" s="19">
        <v>0.74</v>
      </c>
      <c r="N7" s="19">
        <v>0.25</v>
      </c>
      <c r="O7" s="19">
        <v>0</v>
      </c>
      <c r="P7" s="19">
        <v>0</v>
      </c>
      <c r="Q7" s="19">
        <v>0.3</v>
      </c>
      <c r="R7" s="19">
        <v>0.47</v>
      </c>
      <c r="S7" s="19">
        <v>0.32</v>
      </c>
      <c r="T7" s="19">
        <v>0.36</v>
      </c>
      <c r="U7" s="19">
        <v>0.57999999999999996</v>
      </c>
      <c r="V7" s="19">
        <v>0.45</v>
      </c>
      <c r="W7" s="19">
        <v>0.01</v>
      </c>
      <c r="X7" s="19">
        <v>0</v>
      </c>
      <c r="Y7" s="19">
        <v>0.08</v>
      </c>
      <c r="Z7" s="19">
        <v>0.18</v>
      </c>
      <c r="AA7" s="19">
        <v>0.28999999999999998</v>
      </c>
      <c r="AB7" s="19">
        <v>0.82</v>
      </c>
      <c r="AC7" s="19">
        <v>0.68</v>
      </c>
      <c r="AD7" s="19">
        <v>0.22</v>
      </c>
      <c r="AE7" s="19">
        <v>0.01</v>
      </c>
      <c r="AF7" s="19">
        <v>0.03</v>
      </c>
      <c r="AG7" s="19">
        <v>0.01</v>
      </c>
      <c r="AH7" s="19">
        <v>1</v>
      </c>
      <c r="AI7" s="19">
        <v>0</v>
      </c>
      <c r="AJ7" s="19">
        <v>0</v>
      </c>
      <c r="AK7" s="19">
        <v>0.05</v>
      </c>
      <c r="AL7" s="19">
        <v>0</v>
      </c>
      <c r="AM7" s="19">
        <v>0</v>
      </c>
      <c r="AN7" s="19">
        <v>-0.15</v>
      </c>
      <c r="AO7" s="19">
        <v>0.09</v>
      </c>
      <c r="AP7" s="19">
        <v>0.95</v>
      </c>
    </row>
    <row r="8" spans="1:42" x14ac:dyDescent="0.25">
      <c r="A8" s="8">
        <v>2021</v>
      </c>
      <c r="B8" s="20">
        <v>0.77</v>
      </c>
      <c r="C8" s="20">
        <v>0.18</v>
      </c>
      <c r="D8" s="20">
        <v>0.7</v>
      </c>
      <c r="E8" s="20">
        <v>0.74</v>
      </c>
      <c r="F8" s="20">
        <v>1</v>
      </c>
      <c r="G8" s="20">
        <v>0.21</v>
      </c>
      <c r="H8" s="20">
        <v>-0.32</v>
      </c>
      <c r="I8" s="20">
        <v>0.74</v>
      </c>
      <c r="J8" s="20">
        <v>0.04</v>
      </c>
      <c r="K8" s="20">
        <v>0.56999999999999995</v>
      </c>
      <c r="L8" s="20">
        <v>0.72</v>
      </c>
      <c r="M8" s="20">
        <v>0.73</v>
      </c>
      <c r="N8" s="20">
        <v>0.26</v>
      </c>
      <c r="O8" s="20">
        <v>0</v>
      </c>
      <c r="P8" s="20">
        <v>0</v>
      </c>
      <c r="Q8" s="20">
        <v>0.3</v>
      </c>
      <c r="R8" s="20">
        <v>0.47</v>
      </c>
      <c r="S8" s="20">
        <v>0.32</v>
      </c>
      <c r="T8" s="20">
        <v>0.37</v>
      </c>
      <c r="U8" s="20">
        <v>0.57999999999999996</v>
      </c>
      <c r="V8" s="20">
        <v>0.44</v>
      </c>
      <c r="W8" s="20">
        <v>0.01</v>
      </c>
      <c r="X8" s="20">
        <v>0</v>
      </c>
      <c r="Y8" s="20">
        <v>0.08</v>
      </c>
      <c r="Z8" s="20">
        <v>0.28999999999999998</v>
      </c>
      <c r="AA8" s="20">
        <v>0.28999999999999998</v>
      </c>
      <c r="AB8" s="20">
        <v>0.82</v>
      </c>
      <c r="AC8" s="20">
        <v>0.71</v>
      </c>
      <c r="AD8" s="20">
        <v>0.21</v>
      </c>
      <c r="AE8" s="20">
        <v>0.01</v>
      </c>
      <c r="AF8" s="20">
        <v>0.03</v>
      </c>
      <c r="AG8" s="20">
        <v>0.01</v>
      </c>
      <c r="AH8" s="20">
        <v>1</v>
      </c>
      <c r="AI8" s="20">
        <v>0</v>
      </c>
      <c r="AJ8" s="20">
        <v>0</v>
      </c>
      <c r="AK8" s="20">
        <v>0.04</v>
      </c>
      <c r="AL8" s="20">
        <v>0</v>
      </c>
      <c r="AM8" s="20">
        <v>0</v>
      </c>
      <c r="AN8" s="20">
        <v>-7.0000000000000007E-2</v>
      </c>
      <c r="AO8" s="20">
        <v>0.09</v>
      </c>
      <c r="AP8" s="20">
        <v>0.95</v>
      </c>
    </row>
    <row r="9" spans="1:42" x14ac:dyDescent="0.25">
      <c r="A9" s="8">
        <v>2022</v>
      </c>
      <c r="B9" s="19">
        <v>0.77</v>
      </c>
      <c r="C9" s="19">
        <v>0.19</v>
      </c>
      <c r="D9" s="19">
        <v>0.7</v>
      </c>
      <c r="E9" s="19">
        <v>0.74</v>
      </c>
      <c r="F9" s="19">
        <v>0.86</v>
      </c>
      <c r="G9" s="19">
        <v>0.15</v>
      </c>
      <c r="H9" s="19">
        <v>-0.27</v>
      </c>
      <c r="I9" s="19">
        <v>0.74</v>
      </c>
      <c r="J9" s="19">
        <v>0.06</v>
      </c>
      <c r="K9" s="19">
        <v>0.56999999999999995</v>
      </c>
      <c r="L9" s="19">
        <v>0.72</v>
      </c>
      <c r="M9" s="19">
        <v>0.73</v>
      </c>
      <c r="N9" s="19">
        <v>0.24</v>
      </c>
      <c r="O9" s="19">
        <v>0.01</v>
      </c>
      <c r="P9" s="19">
        <v>0</v>
      </c>
      <c r="Q9" s="19">
        <v>0.3</v>
      </c>
      <c r="R9" s="19">
        <v>0.4</v>
      </c>
      <c r="S9" s="19">
        <v>0.32</v>
      </c>
      <c r="T9" s="19">
        <v>0.36</v>
      </c>
      <c r="U9" s="19">
        <v>0.57999999999999996</v>
      </c>
      <c r="V9" s="19">
        <v>0.45</v>
      </c>
      <c r="W9" s="19">
        <v>0.01</v>
      </c>
      <c r="X9" s="19">
        <v>0</v>
      </c>
      <c r="Y9" s="19">
        <v>0.08</v>
      </c>
      <c r="Z9" s="19">
        <v>0.36</v>
      </c>
      <c r="AA9" s="19">
        <v>0.28999999999999998</v>
      </c>
      <c r="AB9" s="19">
        <v>0.82</v>
      </c>
      <c r="AC9" s="19">
        <v>0.72</v>
      </c>
      <c r="AD9" s="19">
        <v>0.21</v>
      </c>
      <c r="AE9" s="19">
        <v>0.01</v>
      </c>
      <c r="AF9" s="19">
        <v>0.03</v>
      </c>
      <c r="AG9" s="19">
        <v>0.01</v>
      </c>
      <c r="AH9" s="19">
        <v>1</v>
      </c>
      <c r="AI9" s="19">
        <v>0</v>
      </c>
      <c r="AJ9" s="19">
        <v>0</v>
      </c>
      <c r="AK9" s="19">
        <v>0.03</v>
      </c>
      <c r="AL9" s="19">
        <v>0</v>
      </c>
      <c r="AM9" s="19">
        <v>0</v>
      </c>
      <c r="AN9" s="19">
        <v>-0.05</v>
      </c>
      <c r="AO9" s="19">
        <v>0.09</v>
      </c>
      <c r="AP9" s="19">
        <v>0.94</v>
      </c>
    </row>
    <row r="10" spans="1:42" x14ac:dyDescent="0.25">
      <c r="A10" s="8">
        <v>2023</v>
      </c>
      <c r="B10" s="20">
        <v>0.77</v>
      </c>
      <c r="C10" s="20">
        <v>0.18</v>
      </c>
      <c r="D10" s="20">
        <v>0.7</v>
      </c>
      <c r="E10" s="20">
        <v>0.74</v>
      </c>
      <c r="F10" s="20">
        <v>0.78</v>
      </c>
      <c r="G10" s="20">
        <v>0.15</v>
      </c>
      <c r="H10" s="20">
        <v>-0.25</v>
      </c>
      <c r="I10" s="20">
        <v>0.74</v>
      </c>
      <c r="J10" s="20">
        <v>0.05</v>
      </c>
      <c r="K10" s="20">
        <v>0.57999999999999996</v>
      </c>
      <c r="L10" s="20">
        <v>0.73</v>
      </c>
      <c r="M10" s="20">
        <v>0.73</v>
      </c>
      <c r="N10" s="20">
        <v>0.25</v>
      </c>
      <c r="O10" s="20">
        <v>0.01</v>
      </c>
      <c r="P10" s="20">
        <v>0</v>
      </c>
      <c r="Q10" s="20">
        <v>0.3</v>
      </c>
      <c r="R10" s="20">
        <v>0.36</v>
      </c>
      <c r="S10" s="20">
        <v>0.32</v>
      </c>
      <c r="T10" s="20">
        <v>0.36</v>
      </c>
      <c r="U10" s="20">
        <v>0.57999999999999996</v>
      </c>
      <c r="V10" s="20">
        <v>0.45</v>
      </c>
      <c r="W10" s="20">
        <v>0.01</v>
      </c>
      <c r="X10" s="20">
        <v>0</v>
      </c>
      <c r="Y10" s="20">
        <v>0.08</v>
      </c>
      <c r="Z10" s="20">
        <v>0.41</v>
      </c>
      <c r="AA10" s="20">
        <v>0.28999999999999998</v>
      </c>
      <c r="AB10" s="20">
        <v>0.82</v>
      </c>
      <c r="AC10" s="20">
        <v>0.72</v>
      </c>
      <c r="AD10" s="20">
        <v>0.21</v>
      </c>
      <c r="AE10" s="20">
        <v>0.01</v>
      </c>
      <c r="AF10" s="20">
        <v>0.03</v>
      </c>
      <c r="AG10" s="20">
        <v>0.01</v>
      </c>
      <c r="AH10" s="20">
        <v>1</v>
      </c>
      <c r="AI10" s="20">
        <v>0</v>
      </c>
      <c r="AJ10" s="20">
        <v>0</v>
      </c>
      <c r="AK10" s="20">
        <v>0.03</v>
      </c>
      <c r="AL10" s="20">
        <v>0</v>
      </c>
      <c r="AM10" s="20">
        <v>0</v>
      </c>
      <c r="AN10" s="20">
        <v>-0.05</v>
      </c>
      <c r="AO10" s="20">
        <v>0.09</v>
      </c>
      <c r="AP10" s="20">
        <v>0.94</v>
      </c>
    </row>
    <row r="11" spans="1:42" x14ac:dyDescent="0.25">
      <c r="A11" s="8">
        <v>2024</v>
      </c>
      <c r="B11" s="19">
        <v>0.77</v>
      </c>
      <c r="C11" s="19">
        <v>0.18</v>
      </c>
      <c r="D11" s="19">
        <v>0.7</v>
      </c>
      <c r="E11" s="19">
        <v>0.74</v>
      </c>
      <c r="F11" s="19">
        <v>0.78</v>
      </c>
      <c r="G11" s="19">
        <v>0.09</v>
      </c>
      <c r="H11" s="19">
        <v>-0.25</v>
      </c>
      <c r="I11" s="19">
        <v>0.74</v>
      </c>
      <c r="J11" s="19">
        <v>0.09</v>
      </c>
      <c r="K11" s="19">
        <v>0.62</v>
      </c>
      <c r="L11" s="19">
        <v>0.76</v>
      </c>
      <c r="M11" s="19">
        <v>0.73</v>
      </c>
      <c r="N11" s="19">
        <v>0.23</v>
      </c>
      <c r="O11" s="19">
        <v>0.01</v>
      </c>
      <c r="P11" s="19">
        <v>0</v>
      </c>
      <c r="Q11" s="19">
        <v>0.3</v>
      </c>
      <c r="R11" s="19">
        <v>0.35</v>
      </c>
      <c r="S11" s="19">
        <v>0.31</v>
      </c>
      <c r="T11" s="19">
        <v>0.35</v>
      </c>
      <c r="U11" s="19">
        <v>0.59</v>
      </c>
      <c r="V11" s="19">
        <v>0.46</v>
      </c>
      <c r="W11" s="19">
        <v>0.01</v>
      </c>
      <c r="X11" s="19">
        <v>0</v>
      </c>
      <c r="Y11" s="19">
        <v>0.09</v>
      </c>
      <c r="Z11" s="19">
        <v>0.45</v>
      </c>
      <c r="AA11" s="19">
        <v>0.28999999999999998</v>
      </c>
      <c r="AB11" s="19">
        <v>0.83</v>
      </c>
      <c r="AC11" s="19">
        <v>0.72</v>
      </c>
      <c r="AD11" s="19">
        <v>0.22</v>
      </c>
      <c r="AE11" s="19">
        <v>0.01</v>
      </c>
      <c r="AF11" s="19">
        <v>0.03</v>
      </c>
      <c r="AG11" s="19">
        <v>0.01</v>
      </c>
      <c r="AH11" s="19">
        <v>1</v>
      </c>
      <c r="AI11" s="19">
        <v>0</v>
      </c>
      <c r="AJ11" s="19">
        <v>0</v>
      </c>
      <c r="AK11" s="19">
        <v>0.06</v>
      </c>
      <c r="AL11" s="19">
        <v>0</v>
      </c>
      <c r="AM11" s="19">
        <v>0</v>
      </c>
      <c r="AN11" s="19">
        <v>-0.03</v>
      </c>
      <c r="AO11" s="19">
        <v>0.09</v>
      </c>
      <c r="AP11" s="19">
        <v>0.95</v>
      </c>
    </row>
    <row r="12" spans="1:42" x14ac:dyDescent="0.25">
      <c r="A12" s="8">
        <v>2025</v>
      </c>
      <c r="B12" s="20">
        <v>0.77</v>
      </c>
      <c r="C12" s="20">
        <v>0.19</v>
      </c>
      <c r="D12" s="20">
        <v>0.7</v>
      </c>
      <c r="E12" s="20">
        <v>0.74</v>
      </c>
      <c r="F12" s="20">
        <v>0.82</v>
      </c>
      <c r="G12" s="20">
        <v>0.09</v>
      </c>
      <c r="H12" s="20">
        <v>-0.25</v>
      </c>
      <c r="I12" s="20">
        <v>0.74</v>
      </c>
      <c r="J12" s="20">
        <v>0.09</v>
      </c>
      <c r="K12" s="20">
        <v>0.63</v>
      </c>
      <c r="L12" s="20">
        <v>0.76</v>
      </c>
      <c r="M12" s="20">
        <v>0.73</v>
      </c>
      <c r="N12" s="20">
        <v>0.22</v>
      </c>
      <c r="O12" s="20">
        <v>0.02</v>
      </c>
      <c r="P12" s="20">
        <v>0</v>
      </c>
      <c r="Q12" s="20">
        <v>0.3</v>
      </c>
      <c r="R12" s="20">
        <v>0.55000000000000004</v>
      </c>
      <c r="S12" s="20">
        <v>0.3</v>
      </c>
      <c r="T12" s="20">
        <v>0.35</v>
      </c>
      <c r="U12" s="20">
        <v>0.6</v>
      </c>
      <c r="V12" s="20">
        <v>0.46</v>
      </c>
      <c r="W12" s="20">
        <v>0.01</v>
      </c>
      <c r="X12" s="20">
        <v>0</v>
      </c>
      <c r="Y12" s="20">
        <v>0.09</v>
      </c>
      <c r="Z12" s="20">
        <v>0.47</v>
      </c>
      <c r="AA12" s="20">
        <v>0.28999999999999998</v>
      </c>
      <c r="AB12" s="20">
        <v>0.83</v>
      </c>
      <c r="AC12" s="20">
        <v>0.72</v>
      </c>
      <c r="AD12" s="20">
        <v>0.22</v>
      </c>
      <c r="AE12" s="20">
        <v>0.01</v>
      </c>
      <c r="AF12" s="20">
        <v>0.03</v>
      </c>
      <c r="AG12" s="20">
        <v>0.01</v>
      </c>
      <c r="AH12" s="20">
        <v>1</v>
      </c>
      <c r="AI12" s="20">
        <v>0</v>
      </c>
      <c r="AJ12" s="20">
        <v>0</v>
      </c>
      <c r="AK12" s="20">
        <v>7.0000000000000007E-2</v>
      </c>
      <c r="AL12" s="20">
        <v>0</v>
      </c>
      <c r="AM12" s="20">
        <v>0</v>
      </c>
      <c r="AN12" s="20">
        <v>-0.03</v>
      </c>
      <c r="AO12" s="20">
        <v>0.09</v>
      </c>
      <c r="AP12" s="20">
        <v>0.9</v>
      </c>
    </row>
    <row r="13" spans="1:42" x14ac:dyDescent="0.25">
      <c r="A13" s="8">
        <v>2026</v>
      </c>
      <c r="B13" s="19">
        <v>0.77</v>
      </c>
      <c r="C13" s="19">
        <v>0.21</v>
      </c>
      <c r="D13" s="19">
        <v>0.71</v>
      </c>
      <c r="E13" s="19">
        <v>0.74</v>
      </c>
      <c r="F13" s="19">
        <v>0.54</v>
      </c>
      <c r="G13" s="19">
        <v>0.09</v>
      </c>
      <c r="H13" s="19">
        <v>-0.14000000000000001</v>
      </c>
      <c r="I13" s="19">
        <v>0.73</v>
      </c>
      <c r="J13" s="19">
        <v>0.4</v>
      </c>
      <c r="K13" s="19">
        <v>0.63</v>
      </c>
      <c r="L13" s="19">
        <v>0.72</v>
      </c>
      <c r="M13" s="19">
        <v>0.73</v>
      </c>
      <c r="N13" s="19">
        <v>0</v>
      </c>
      <c r="O13" s="19">
        <v>0.02</v>
      </c>
      <c r="P13" s="19">
        <v>0</v>
      </c>
      <c r="Q13" s="19">
        <v>0.3</v>
      </c>
      <c r="R13" s="19">
        <v>0.56999999999999995</v>
      </c>
      <c r="S13" s="19">
        <v>0.33</v>
      </c>
      <c r="T13" s="19">
        <v>0.37</v>
      </c>
      <c r="U13" s="19">
        <v>0.59</v>
      </c>
      <c r="V13" s="19">
        <v>0.46</v>
      </c>
      <c r="W13" s="19">
        <v>0.05</v>
      </c>
      <c r="X13" s="19">
        <v>0</v>
      </c>
      <c r="Y13" s="19">
        <v>0.13</v>
      </c>
      <c r="Z13" s="19">
        <v>0.47</v>
      </c>
      <c r="AA13" s="19">
        <v>0.28999999999999998</v>
      </c>
      <c r="AB13" s="19">
        <v>0.83</v>
      </c>
      <c r="AC13" s="19">
        <v>0.73</v>
      </c>
      <c r="AD13" s="19">
        <v>0.22</v>
      </c>
      <c r="AE13" s="19">
        <v>0.01</v>
      </c>
      <c r="AF13" s="19">
        <v>0.03</v>
      </c>
      <c r="AG13" s="19">
        <v>0.01</v>
      </c>
      <c r="AH13" s="19">
        <v>1</v>
      </c>
      <c r="AI13" s="19">
        <v>0</v>
      </c>
      <c r="AJ13" s="19">
        <v>0</v>
      </c>
      <c r="AK13" s="19">
        <v>0</v>
      </c>
      <c r="AL13" s="19">
        <v>0</v>
      </c>
      <c r="AM13" s="19">
        <v>0</v>
      </c>
      <c r="AN13" s="19">
        <v>-0.03</v>
      </c>
      <c r="AO13" s="19">
        <v>0.09</v>
      </c>
      <c r="AP13" s="19">
        <v>0.83</v>
      </c>
    </row>
    <row r="14" spans="1:42" x14ac:dyDescent="0.25">
      <c r="A14" s="8">
        <v>2027</v>
      </c>
      <c r="B14" s="20">
        <v>0.77</v>
      </c>
      <c r="C14" s="20">
        <v>0.22</v>
      </c>
      <c r="D14" s="20">
        <v>0.71</v>
      </c>
      <c r="E14" s="20">
        <v>0.74</v>
      </c>
      <c r="F14" s="20">
        <v>0.25</v>
      </c>
      <c r="G14" s="20">
        <v>0.1</v>
      </c>
      <c r="H14" s="20">
        <v>-0.04</v>
      </c>
      <c r="I14" s="20">
        <v>0.73</v>
      </c>
      <c r="J14" s="20">
        <v>0.41</v>
      </c>
      <c r="K14" s="20">
        <v>0.63</v>
      </c>
      <c r="L14" s="20">
        <v>0.73</v>
      </c>
      <c r="M14" s="20">
        <v>0.73</v>
      </c>
      <c r="N14" s="20">
        <v>0</v>
      </c>
      <c r="O14" s="20">
        <v>0.02</v>
      </c>
      <c r="P14" s="20">
        <v>0</v>
      </c>
      <c r="Q14" s="20">
        <v>0.3</v>
      </c>
      <c r="R14" s="20">
        <v>0.44</v>
      </c>
      <c r="S14" s="20">
        <v>0.33</v>
      </c>
      <c r="T14" s="20">
        <v>0.37</v>
      </c>
      <c r="U14" s="20">
        <v>0.59</v>
      </c>
      <c r="V14" s="20">
        <v>0.46</v>
      </c>
      <c r="W14" s="20">
        <v>0.05</v>
      </c>
      <c r="X14" s="20">
        <v>0</v>
      </c>
      <c r="Y14" s="20">
        <v>0.13</v>
      </c>
      <c r="Z14" s="20">
        <v>0.47</v>
      </c>
      <c r="AA14" s="20">
        <v>0.28999999999999998</v>
      </c>
      <c r="AB14" s="20">
        <v>0.83</v>
      </c>
      <c r="AC14" s="20">
        <v>0.73</v>
      </c>
      <c r="AD14" s="20">
        <v>0.22</v>
      </c>
      <c r="AE14" s="20">
        <v>0.01</v>
      </c>
      <c r="AF14" s="20">
        <v>0.03</v>
      </c>
      <c r="AG14" s="20">
        <v>0.01</v>
      </c>
      <c r="AH14" s="20">
        <v>1</v>
      </c>
      <c r="AI14" s="20">
        <v>0</v>
      </c>
      <c r="AJ14" s="20">
        <v>0</v>
      </c>
      <c r="AK14" s="20">
        <v>0</v>
      </c>
      <c r="AL14" s="20">
        <v>0</v>
      </c>
      <c r="AM14" s="20">
        <v>0</v>
      </c>
      <c r="AN14" s="20">
        <v>-0.03</v>
      </c>
      <c r="AO14" s="20">
        <v>0.09</v>
      </c>
      <c r="AP14" s="20">
        <v>0.78</v>
      </c>
    </row>
    <row r="15" spans="1:42" x14ac:dyDescent="0.25">
      <c r="A15" s="8">
        <v>2028</v>
      </c>
      <c r="B15" s="19">
        <v>0.77</v>
      </c>
      <c r="C15" s="19">
        <v>0.23</v>
      </c>
      <c r="D15" s="19">
        <v>0.71</v>
      </c>
      <c r="E15" s="19">
        <v>0.74</v>
      </c>
      <c r="F15" s="19">
        <v>0.3</v>
      </c>
      <c r="G15" s="19">
        <v>0.1</v>
      </c>
      <c r="H15" s="19">
        <v>-0.04</v>
      </c>
      <c r="I15" s="19">
        <v>0.73</v>
      </c>
      <c r="J15" s="19">
        <v>0.41</v>
      </c>
      <c r="K15" s="19">
        <v>0.64</v>
      </c>
      <c r="L15" s="19">
        <v>0.73</v>
      </c>
      <c r="M15" s="19">
        <v>0.73</v>
      </c>
      <c r="N15" s="19">
        <v>0</v>
      </c>
      <c r="O15" s="19">
        <v>0.02</v>
      </c>
      <c r="P15" s="19">
        <v>0</v>
      </c>
      <c r="Q15" s="19">
        <v>0.3</v>
      </c>
      <c r="R15" s="19">
        <v>0.48</v>
      </c>
      <c r="S15" s="19">
        <v>0.41</v>
      </c>
      <c r="T15" s="19">
        <v>0.45</v>
      </c>
      <c r="U15" s="19">
        <v>0.6</v>
      </c>
      <c r="V15" s="19">
        <v>0.47</v>
      </c>
      <c r="W15" s="19">
        <v>0.05</v>
      </c>
      <c r="X15" s="19">
        <v>0</v>
      </c>
      <c r="Y15" s="19">
        <v>0.13</v>
      </c>
      <c r="Z15" s="19">
        <v>0.47</v>
      </c>
      <c r="AA15" s="19">
        <v>0.28999999999999998</v>
      </c>
      <c r="AB15" s="19">
        <v>0.84</v>
      </c>
      <c r="AC15" s="19">
        <v>0.73</v>
      </c>
      <c r="AD15" s="19">
        <v>0.22</v>
      </c>
      <c r="AE15" s="19">
        <v>0.01</v>
      </c>
      <c r="AF15" s="19">
        <v>0.03</v>
      </c>
      <c r="AG15" s="19">
        <v>0.01</v>
      </c>
      <c r="AH15" s="19">
        <v>1</v>
      </c>
      <c r="AI15" s="19">
        <v>0</v>
      </c>
      <c r="AJ15" s="19">
        <v>0</v>
      </c>
      <c r="AK15" s="19">
        <v>0</v>
      </c>
      <c r="AL15" s="19">
        <v>-0.755</v>
      </c>
      <c r="AM15" s="19">
        <v>0</v>
      </c>
      <c r="AN15" s="19">
        <v>-0.03</v>
      </c>
      <c r="AO15" s="19">
        <v>0.09</v>
      </c>
      <c r="AP15" s="19">
        <v>0.72</v>
      </c>
    </row>
    <row r="16" spans="1:42" x14ac:dyDescent="0.25">
      <c r="A16" s="8">
        <v>2029</v>
      </c>
      <c r="B16" s="20">
        <v>0.77</v>
      </c>
      <c r="C16" s="20">
        <v>0.23</v>
      </c>
      <c r="D16" s="20">
        <v>0.71</v>
      </c>
      <c r="E16" s="20">
        <v>0.74</v>
      </c>
      <c r="F16" s="20">
        <v>0.31</v>
      </c>
      <c r="G16" s="20">
        <v>0.1</v>
      </c>
      <c r="H16" s="20">
        <v>-0.04</v>
      </c>
      <c r="I16" s="20">
        <v>0.73</v>
      </c>
      <c r="J16" s="20">
        <v>0.41</v>
      </c>
      <c r="K16" s="20">
        <v>0.64</v>
      </c>
      <c r="L16" s="20">
        <v>0.74</v>
      </c>
      <c r="M16" s="20">
        <v>0.73</v>
      </c>
      <c r="N16" s="20">
        <v>0</v>
      </c>
      <c r="O16" s="20">
        <v>0.02</v>
      </c>
      <c r="P16" s="20">
        <v>0</v>
      </c>
      <c r="Q16" s="20">
        <v>0.3</v>
      </c>
      <c r="R16" s="20">
        <v>0.48</v>
      </c>
      <c r="S16" s="20">
        <v>0.41</v>
      </c>
      <c r="T16" s="20">
        <v>0.45</v>
      </c>
      <c r="U16" s="20">
        <v>0.57999999999999996</v>
      </c>
      <c r="V16" s="20">
        <v>0.49</v>
      </c>
      <c r="W16" s="20">
        <v>0.06</v>
      </c>
      <c r="X16" s="20">
        <v>0</v>
      </c>
      <c r="Y16" s="20">
        <v>0.13</v>
      </c>
      <c r="Z16" s="20">
        <v>0.47</v>
      </c>
      <c r="AA16" s="20">
        <v>0.28999999999999998</v>
      </c>
      <c r="AB16" s="20">
        <v>0.84</v>
      </c>
      <c r="AC16" s="20">
        <v>0.73</v>
      </c>
      <c r="AD16" s="20">
        <v>0.23</v>
      </c>
      <c r="AE16" s="20">
        <v>0.01</v>
      </c>
      <c r="AF16" s="20">
        <v>0.03</v>
      </c>
      <c r="AG16" s="20">
        <v>0.01</v>
      </c>
      <c r="AH16" s="20">
        <v>1</v>
      </c>
      <c r="AI16" s="20">
        <v>0</v>
      </c>
      <c r="AJ16" s="20">
        <v>0</v>
      </c>
      <c r="AK16" s="20">
        <v>0</v>
      </c>
      <c r="AL16" s="20">
        <v>-0.73499999999999999</v>
      </c>
      <c r="AM16" s="20">
        <v>0</v>
      </c>
      <c r="AN16" s="20">
        <v>-0.04</v>
      </c>
      <c r="AO16" s="20">
        <v>0.09</v>
      </c>
      <c r="AP16" s="20">
        <v>0.71</v>
      </c>
    </row>
    <row r="17" spans="1:42" x14ac:dyDescent="0.25">
      <c r="A17" s="8">
        <v>2030</v>
      </c>
      <c r="B17" s="19">
        <v>0.77</v>
      </c>
      <c r="C17" s="19">
        <v>0.23</v>
      </c>
      <c r="D17" s="19">
        <v>0.71</v>
      </c>
      <c r="E17" s="19">
        <v>0.74</v>
      </c>
      <c r="F17" s="19">
        <v>0.31</v>
      </c>
      <c r="G17" s="19">
        <v>0.1</v>
      </c>
      <c r="H17" s="19">
        <v>-0.04</v>
      </c>
      <c r="I17" s="19">
        <v>0.73</v>
      </c>
      <c r="J17" s="19">
        <v>0.42</v>
      </c>
      <c r="K17" s="19">
        <v>0.64</v>
      </c>
      <c r="L17" s="19">
        <v>0.73</v>
      </c>
      <c r="M17" s="19">
        <v>0.72</v>
      </c>
      <c r="N17" s="19">
        <v>0</v>
      </c>
      <c r="O17" s="19">
        <v>0.01</v>
      </c>
      <c r="P17" s="19">
        <v>0</v>
      </c>
      <c r="Q17" s="19">
        <v>0.3</v>
      </c>
      <c r="R17" s="19">
        <v>0.49</v>
      </c>
      <c r="S17" s="19">
        <v>0.33</v>
      </c>
      <c r="T17" s="19">
        <v>0.38</v>
      </c>
      <c r="U17" s="19">
        <v>0.59</v>
      </c>
      <c r="V17" s="19">
        <v>0.5</v>
      </c>
      <c r="W17" s="19">
        <v>0.06</v>
      </c>
      <c r="X17" s="19">
        <v>0</v>
      </c>
      <c r="Y17" s="19">
        <v>0.13</v>
      </c>
      <c r="Z17" s="19">
        <v>0.47</v>
      </c>
      <c r="AA17" s="19">
        <v>0.28999999999999998</v>
      </c>
      <c r="AB17" s="19">
        <v>0.84</v>
      </c>
      <c r="AC17" s="19">
        <v>0.74</v>
      </c>
      <c r="AD17" s="19">
        <v>0.23</v>
      </c>
      <c r="AE17" s="19">
        <v>0.01</v>
      </c>
      <c r="AF17" s="19">
        <v>0.03</v>
      </c>
      <c r="AG17" s="19">
        <v>0.01</v>
      </c>
      <c r="AH17" s="19">
        <v>1</v>
      </c>
      <c r="AI17" s="19">
        <v>0</v>
      </c>
      <c r="AJ17" s="19">
        <v>0</v>
      </c>
      <c r="AK17" s="19">
        <v>0</v>
      </c>
      <c r="AL17" s="19">
        <v>0</v>
      </c>
      <c r="AM17" s="19">
        <v>0</v>
      </c>
      <c r="AN17" s="19">
        <v>-0.04</v>
      </c>
      <c r="AO17" s="19">
        <v>0.09</v>
      </c>
      <c r="AP17" s="19">
        <v>0.72</v>
      </c>
    </row>
    <row r="18" spans="1:42" x14ac:dyDescent="0.25">
      <c r="A18" s="8">
        <v>2031</v>
      </c>
      <c r="B18" s="20">
        <v>0.77</v>
      </c>
      <c r="C18" s="20">
        <v>0.23</v>
      </c>
      <c r="D18" s="20">
        <v>0.71</v>
      </c>
      <c r="E18" s="20">
        <v>0.74</v>
      </c>
      <c r="F18" s="20">
        <v>0.25</v>
      </c>
      <c r="G18" s="20">
        <v>0.11</v>
      </c>
      <c r="H18" s="20">
        <v>0</v>
      </c>
      <c r="I18" s="20">
        <v>0.73</v>
      </c>
      <c r="J18" s="20">
        <v>0.42</v>
      </c>
      <c r="K18" s="20">
        <v>0.65</v>
      </c>
      <c r="L18" s="20">
        <v>0.74</v>
      </c>
      <c r="M18" s="20">
        <v>0.72</v>
      </c>
      <c r="N18" s="20">
        <v>0</v>
      </c>
      <c r="O18" s="20">
        <v>0.02</v>
      </c>
      <c r="P18" s="20">
        <v>0</v>
      </c>
      <c r="Q18" s="20">
        <v>0.3</v>
      </c>
      <c r="R18" s="20">
        <v>0.47</v>
      </c>
      <c r="S18" s="20">
        <v>0.34</v>
      </c>
      <c r="T18" s="20">
        <v>0.38</v>
      </c>
      <c r="U18" s="20">
        <v>0.6</v>
      </c>
      <c r="V18" s="20">
        <v>0.51</v>
      </c>
      <c r="W18" s="20">
        <v>0.06</v>
      </c>
      <c r="X18" s="20">
        <v>0.01</v>
      </c>
      <c r="Y18" s="20">
        <v>0.14000000000000001</v>
      </c>
      <c r="Z18" s="20">
        <v>0.47</v>
      </c>
      <c r="AA18" s="20">
        <v>0.28999999999999998</v>
      </c>
      <c r="AB18" s="20">
        <v>0.85</v>
      </c>
      <c r="AC18" s="20">
        <v>0.74</v>
      </c>
      <c r="AD18" s="20">
        <v>0.23</v>
      </c>
      <c r="AE18" s="20">
        <v>0.01</v>
      </c>
      <c r="AF18" s="20">
        <v>0.03</v>
      </c>
      <c r="AG18" s="20">
        <v>0.01</v>
      </c>
      <c r="AH18" s="20">
        <v>1</v>
      </c>
      <c r="AI18" s="20">
        <v>0</v>
      </c>
      <c r="AJ18" s="20">
        <v>0</v>
      </c>
      <c r="AK18" s="20">
        <v>0</v>
      </c>
      <c r="AL18" s="20">
        <v>0</v>
      </c>
      <c r="AM18" s="20">
        <v>0</v>
      </c>
      <c r="AN18" s="20">
        <v>-0.04</v>
      </c>
      <c r="AO18" s="20">
        <v>0.09</v>
      </c>
      <c r="AP18" s="20">
        <v>0.64</v>
      </c>
    </row>
    <row r="19" spans="1:42" x14ac:dyDescent="0.25">
      <c r="A19" s="8">
        <v>2032</v>
      </c>
      <c r="B19" s="19">
        <v>0.77</v>
      </c>
      <c r="C19" s="19">
        <v>0.23</v>
      </c>
      <c r="D19" s="19">
        <v>0.71</v>
      </c>
      <c r="E19" s="19">
        <v>0.74</v>
      </c>
      <c r="F19" s="19">
        <v>0.3</v>
      </c>
      <c r="G19" s="19">
        <v>0.11</v>
      </c>
      <c r="H19" s="19">
        <v>0</v>
      </c>
      <c r="I19" s="19">
        <v>0.73</v>
      </c>
      <c r="J19" s="19">
        <v>0.14000000000000001</v>
      </c>
      <c r="K19" s="19">
        <v>0.66</v>
      </c>
      <c r="L19" s="19">
        <v>0.79</v>
      </c>
      <c r="M19" s="19">
        <v>0.72</v>
      </c>
      <c r="N19" s="19">
        <v>0.21</v>
      </c>
      <c r="O19" s="19">
        <v>0.02</v>
      </c>
      <c r="P19" s="19">
        <v>0</v>
      </c>
      <c r="Q19" s="19">
        <v>0.3</v>
      </c>
      <c r="R19" s="19">
        <v>0.51</v>
      </c>
      <c r="S19" s="19">
        <v>0.34</v>
      </c>
      <c r="T19" s="19">
        <v>0.38</v>
      </c>
      <c r="U19" s="19">
        <v>0.62</v>
      </c>
      <c r="V19" s="19">
        <v>0.52</v>
      </c>
      <c r="W19" s="19">
        <v>0.02</v>
      </c>
      <c r="X19" s="19">
        <v>0.01</v>
      </c>
      <c r="Y19" s="19">
        <v>0.1</v>
      </c>
      <c r="Z19" s="19">
        <v>0.47</v>
      </c>
      <c r="AA19" s="19">
        <v>0.28999999999999998</v>
      </c>
      <c r="AB19" s="19">
        <v>0.85</v>
      </c>
      <c r="AC19" s="19">
        <v>0.74</v>
      </c>
      <c r="AD19" s="19">
        <v>0.23</v>
      </c>
      <c r="AE19" s="19">
        <v>0.01</v>
      </c>
      <c r="AF19" s="19">
        <v>0.04</v>
      </c>
      <c r="AG19" s="19">
        <v>0.02</v>
      </c>
      <c r="AH19" s="19">
        <v>1</v>
      </c>
      <c r="AI19" s="19">
        <v>0</v>
      </c>
      <c r="AJ19" s="19">
        <v>0</v>
      </c>
      <c r="AK19" s="19">
        <v>0</v>
      </c>
      <c r="AL19" s="19">
        <v>0</v>
      </c>
      <c r="AM19" s="19">
        <v>0</v>
      </c>
      <c r="AN19" s="19">
        <v>-0.04</v>
      </c>
      <c r="AO19" s="19">
        <v>0.09</v>
      </c>
      <c r="AP19" s="19">
        <v>0.56999999999999995</v>
      </c>
    </row>
    <row r="20" spans="1:42" x14ac:dyDescent="0.25">
      <c r="A20" s="8">
        <v>2033</v>
      </c>
      <c r="B20" s="20">
        <v>0.77</v>
      </c>
      <c r="C20" s="20">
        <v>0.23</v>
      </c>
      <c r="D20" s="20">
        <v>0.71</v>
      </c>
      <c r="E20" s="20">
        <v>0.74</v>
      </c>
      <c r="F20" s="20">
        <v>0.42</v>
      </c>
      <c r="G20" s="20">
        <v>0.11</v>
      </c>
      <c r="H20" s="20">
        <v>0</v>
      </c>
      <c r="I20" s="20">
        <v>0.73</v>
      </c>
      <c r="J20" s="20">
        <v>0.15</v>
      </c>
      <c r="K20" s="20">
        <v>0.67</v>
      </c>
      <c r="L20" s="20">
        <v>0.81</v>
      </c>
      <c r="M20" s="20">
        <v>0.72</v>
      </c>
      <c r="N20" s="20">
        <v>0.2</v>
      </c>
      <c r="O20" s="20">
        <v>0.02</v>
      </c>
      <c r="P20" s="20">
        <v>0</v>
      </c>
      <c r="Q20" s="20">
        <v>0.3</v>
      </c>
      <c r="R20" s="20">
        <v>0.56999999999999995</v>
      </c>
      <c r="S20" s="20">
        <v>0.34</v>
      </c>
      <c r="T20" s="20">
        <v>0.38</v>
      </c>
      <c r="U20" s="20">
        <v>0.63</v>
      </c>
      <c r="V20" s="20">
        <v>0.54</v>
      </c>
      <c r="W20" s="20">
        <v>0.02</v>
      </c>
      <c r="X20" s="20">
        <v>0</v>
      </c>
      <c r="Y20" s="20">
        <v>0.1</v>
      </c>
      <c r="Z20" s="20">
        <v>0.47</v>
      </c>
      <c r="AA20" s="20">
        <v>0.28999999999999998</v>
      </c>
      <c r="AB20" s="20">
        <v>0.85</v>
      </c>
      <c r="AC20" s="20">
        <v>0.74</v>
      </c>
      <c r="AD20" s="20">
        <v>0.23</v>
      </c>
      <c r="AE20" s="20">
        <v>0.01</v>
      </c>
      <c r="AF20" s="20">
        <v>0.04</v>
      </c>
      <c r="AG20" s="20">
        <v>0.02</v>
      </c>
      <c r="AH20" s="20">
        <v>1</v>
      </c>
      <c r="AI20" s="20">
        <v>0.01</v>
      </c>
      <c r="AJ20" s="20">
        <v>-0.01</v>
      </c>
      <c r="AK20" s="20">
        <v>0</v>
      </c>
      <c r="AL20" s="20">
        <v>0</v>
      </c>
      <c r="AM20" s="20">
        <v>0.03</v>
      </c>
      <c r="AN20" s="20">
        <v>0</v>
      </c>
      <c r="AO20" s="20">
        <v>0.09</v>
      </c>
      <c r="AP20" s="20">
        <v>0.52</v>
      </c>
    </row>
    <row r="21" spans="1:42" x14ac:dyDescent="0.25">
      <c r="A21" s="8">
        <v>2034</v>
      </c>
      <c r="B21" s="19">
        <v>0.77</v>
      </c>
      <c r="C21" s="19">
        <v>0.23</v>
      </c>
      <c r="D21" s="19">
        <v>0.71</v>
      </c>
      <c r="E21" s="19">
        <v>0.74</v>
      </c>
      <c r="F21" s="19">
        <v>0.45</v>
      </c>
      <c r="G21" s="19">
        <v>0.11</v>
      </c>
      <c r="H21" s="19">
        <v>0</v>
      </c>
      <c r="I21" s="19">
        <v>0.73</v>
      </c>
      <c r="J21" s="19">
        <v>0.16</v>
      </c>
      <c r="K21" s="19">
        <v>0.67</v>
      </c>
      <c r="L21" s="19">
        <v>0.81</v>
      </c>
      <c r="M21" s="19">
        <v>0.72</v>
      </c>
      <c r="N21" s="19">
        <v>0.2</v>
      </c>
      <c r="O21" s="19">
        <v>0.02</v>
      </c>
      <c r="P21" s="19">
        <v>0</v>
      </c>
      <c r="Q21" s="19">
        <v>0.3</v>
      </c>
      <c r="R21" s="19">
        <v>0.59</v>
      </c>
      <c r="S21" s="19">
        <v>0.34</v>
      </c>
      <c r="T21" s="19">
        <v>0.38</v>
      </c>
      <c r="U21" s="19">
        <v>0.65</v>
      </c>
      <c r="V21" s="19">
        <v>0.56000000000000005</v>
      </c>
      <c r="W21" s="19">
        <v>0.02</v>
      </c>
      <c r="X21" s="19">
        <v>0</v>
      </c>
      <c r="Y21" s="19">
        <v>0.11</v>
      </c>
      <c r="Z21" s="19">
        <v>0.47</v>
      </c>
      <c r="AA21" s="19">
        <v>0.28999999999999998</v>
      </c>
      <c r="AB21" s="19">
        <v>0.85</v>
      </c>
      <c r="AC21" s="19">
        <v>0.75</v>
      </c>
      <c r="AD21" s="19">
        <v>0.23</v>
      </c>
      <c r="AE21" s="19">
        <v>0.01</v>
      </c>
      <c r="AF21" s="19">
        <v>0.04</v>
      </c>
      <c r="AG21" s="19">
        <v>0.02</v>
      </c>
      <c r="AH21" s="19">
        <v>1</v>
      </c>
      <c r="AI21" s="19">
        <v>0.01</v>
      </c>
      <c r="AJ21" s="19">
        <v>-0.01</v>
      </c>
      <c r="AK21" s="19">
        <v>0</v>
      </c>
      <c r="AL21" s="19">
        <v>0</v>
      </c>
      <c r="AM21" s="19">
        <v>0.03</v>
      </c>
      <c r="AN21" s="19">
        <v>0</v>
      </c>
      <c r="AO21" s="19">
        <v>0.09</v>
      </c>
      <c r="AP21" s="19">
        <v>0.49</v>
      </c>
    </row>
    <row r="22" spans="1:42" x14ac:dyDescent="0.25">
      <c r="A22" s="8">
        <v>2035</v>
      </c>
      <c r="B22" s="20">
        <v>0.77</v>
      </c>
      <c r="C22" s="20">
        <v>0.23</v>
      </c>
      <c r="D22" s="20">
        <v>0.71</v>
      </c>
      <c r="E22" s="20">
        <v>0.74</v>
      </c>
      <c r="F22" s="20">
        <v>0.48</v>
      </c>
      <c r="G22" s="20">
        <v>0.11</v>
      </c>
      <c r="H22" s="20">
        <v>0</v>
      </c>
      <c r="I22" s="20">
        <v>0.73</v>
      </c>
      <c r="J22" s="20">
        <v>0.17</v>
      </c>
      <c r="K22" s="20">
        <v>0.68</v>
      </c>
      <c r="L22" s="20">
        <v>0.83</v>
      </c>
      <c r="M22" s="20">
        <v>0.72</v>
      </c>
      <c r="N22" s="20">
        <v>0.19</v>
      </c>
      <c r="O22" s="20">
        <v>0.02</v>
      </c>
      <c r="P22" s="20">
        <v>0</v>
      </c>
      <c r="Q22" s="20">
        <v>0.3</v>
      </c>
      <c r="R22" s="20">
        <v>0.61</v>
      </c>
      <c r="S22" s="20">
        <v>0.35</v>
      </c>
      <c r="T22" s="20">
        <v>0.39</v>
      </c>
      <c r="U22" s="20">
        <v>0.67</v>
      </c>
      <c r="V22" s="20">
        <v>0.57999999999999996</v>
      </c>
      <c r="W22" s="20">
        <v>0.03</v>
      </c>
      <c r="X22" s="20">
        <v>0.01</v>
      </c>
      <c r="Y22" s="20">
        <v>0.11</v>
      </c>
      <c r="Z22" s="20">
        <v>0.47</v>
      </c>
      <c r="AA22" s="20">
        <v>0.28999999999999998</v>
      </c>
      <c r="AB22" s="20">
        <v>0.86</v>
      </c>
      <c r="AC22" s="20">
        <v>0.75</v>
      </c>
      <c r="AD22" s="20">
        <v>0.24</v>
      </c>
      <c r="AE22" s="20">
        <v>0.01</v>
      </c>
      <c r="AF22" s="20">
        <v>0.05</v>
      </c>
      <c r="AG22" s="20">
        <v>0.03</v>
      </c>
      <c r="AH22" s="20">
        <v>1</v>
      </c>
      <c r="AI22" s="20">
        <v>0.01</v>
      </c>
      <c r="AJ22" s="20">
        <v>-0.01</v>
      </c>
      <c r="AK22" s="20">
        <v>0</v>
      </c>
      <c r="AL22" s="20">
        <v>0</v>
      </c>
      <c r="AM22" s="20">
        <v>0.03</v>
      </c>
      <c r="AN22" s="20">
        <v>0</v>
      </c>
      <c r="AO22" s="20">
        <v>0.09</v>
      </c>
      <c r="AP22" s="20">
        <v>0.46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workbookViewId="0">
      <selection activeCell="L16" sqref="L16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4.85546875" customWidth="1"/>
    <col min="42" max="42" width="9.42578125" customWidth="1"/>
  </cols>
  <sheetData>
    <row r="1" spans="1:42" ht="12.75" customHeight="1" x14ac:dyDescent="0.25">
      <c r="A1" s="6" t="s">
        <v>61</v>
      </c>
    </row>
    <row r="2" spans="1:42" ht="12.75" customHeight="1" x14ac:dyDescent="0.25">
      <c r="A2" s="6" t="s">
        <v>138</v>
      </c>
    </row>
    <row r="3" spans="1:42" x14ac:dyDescent="0.25">
      <c r="A3" s="12" t="s">
        <v>135</v>
      </c>
    </row>
    <row r="4" spans="1:42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</row>
    <row r="5" spans="1:42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276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31</v>
      </c>
      <c r="AB5" s="21" t="s">
        <v>32</v>
      </c>
      <c r="AC5" s="21" t="s">
        <v>33</v>
      </c>
      <c r="AD5" s="21" t="s">
        <v>34</v>
      </c>
      <c r="AE5" s="21" t="s">
        <v>35</v>
      </c>
      <c r="AF5" s="21" t="s">
        <v>36</v>
      </c>
      <c r="AG5" s="21" t="s">
        <v>37</v>
      </c>
      <c r="AH5" s="21" t="s">
        <v>38</v>
      </c>
      <c r="AI5" s="21" t="s">
        <v>39</v>
      </c>
      <c r="AJ5" s="21" t="s">
        <v>40</v>
      </c>
      <c r="AK5" s="21" t="s">
        <v>46</v>
      </c>
      <c r="AL5" s="21" t="s">
        <v>41</v>
      </c>
      <c r="AM5" s="21" t="s">
        <v>42</v>
      </c>
      <c r="AN5" s="21" t="s">
        <v>43</v>
      </c>
      <c r="AO5" s="21" t="s">
        <v>44</v>
      </c>
      <c r="AP5" s="21" t="s">
        <v>45</v>
      </c>
    </row>
    <row r="6" spans="1:42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110</v>
      </c>
      <c r="AB6" s="9">
        <v>1530</v>
      </c>
      <c r="AC6" s="9">
        <v>151</v>
      </c>
      <c r="AD6" s="9">
        <v>151</v>
      </c>
      <c r="AE6" s="9">
        <v>233</v>
      </c>
      <c r="AF6" s="9">
        <v>233</v>
      </c>
      <c r="AG6" s="9">
        <v>1530</v>
      </c>
      <c r="AH6" s="9">
        <v>314</v>
      </c>
      <c r="AI6" s="9">
        <v>314</v>
      </c>
      <c r="AJ6" s="9">
        <v>155</v>
      </c>
      <c r="AK6" s="9">
        <v>700</v>
      </c>
      <c r="AL6" s="9">
        <v>429</v>
      </c>
      <c r="AM6" s="9">
        <v>384</v>
      </c>
      <c r="AN6" s="9">
        <v>384</v>
      </c>
      <c r="AO6" s="9">
        <v>130</v>
      </c>
      <c r="AP6" s="9">
        <v>120</v>
      </c>
    </row>
    <row r="7" spans="1:42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110</v>
      </c>
      <c r="AB7" s="10">
        <v>1530</v>
      </c>
      <c r="AC7" s="10">
        <v>151</v>
      </c>
      <c r="AD7" s="10">
        <v>151</v>
      </c>
      <c r="AE7" s="10">
        <v>233</v>
      </c>
      <c r="AF7" s="10">
        <v>233</v>
      </c>
      <c r="AG7" s="10">
        <v>1530</v>
      </c>
      <c r="AH7" s="10">
        <v>314</v>
      </c>
      <c r="AI7" s="10">
        <v>314</v>
      </c>
      <c r="AJ7" s="10">
        <v>155</v>
      </c>
      <c r="AK7" s="10">
        <v>700</v>
      </c>
      <c r="AL7" s="10">
        <v>429</v>
      </c>
      <c r="AM7" s="10">
        <v>384</v>
      </c>
      <c r="AN7" s="10">
        <v>384</v>
      </c>
      <c r="AO7" s="10">
        <v>130</v>
      </c>
      <c r="AP7" s="10">
        <v>120</v>
      </c>
    </row>
    <row r="8" spans="1:42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110</v>
      </c>
      <c r="AB8" s="9">
        <v>1530</v>
      </c>
      <c r="AC8" s="9">
        <v>151</v>
      </c>
      <c r="AD8" s="9">
        <v>151</v>
      </c>
      <c r="AE8" s="9">
        <v>233</v>
      </c>
      <c r="AF8" s="9">
        <v>233</v>
      </c>
      <c r="AG8" s="9">
        <v>1530</v>
      </c>
      <c r="AH8" s="9">
        <v>314</v>
      </c>
      <c r="AI8" s="9">
        <v>314</v>
      </c>
      <c r="AJ8" s="9">
        <v>155</v>
      </c>
      <c r="AK8" s="9">
        <v>700</v>
      </c>
      <c r="AL8" s="9">
        <v>429</v>
      </c>
      <c r="AM8" s="9">
        <v>384</v>
      </c>
      <c r="AN8" s="9">
        <v>384</v>
      </c>
      <c r="AO8" s="9">
        <v>130</v>
      </c>
      <c r="AP8" s="9">
        <v>120</v>
      </c>
    </row>
    <row r="9" spans="1:42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110</v>
      </c>
      <c r="AB9" s="10">
        <v>1530</v>
      </c>
      <c r="AC9" s="10">
        <v>151</v>
      </c>
      <c r="AD9" s="10">
        <v>151</v>
      </c>
      <c r="AE9" s="10">
        <v>233</v>
      </c>
      <c r="AF9" s="10">
        <v>233</v>
      </c>
      <c r="AG9" s="10">
        <v>1530</v>
      </c>
      <c r="AH9" s="10">
        <v>314</v>
      </c>
      <c r="AI9" s="10">
        <v>314</v>
      </c>
      <c r="AJ9" s="10">
        <v>155</v>
      </c>
      <c r="AK9" s="10">
        <v>700</v>
      </c>
      <c r="AL9" s="10">
        <v>429</v>
      </c>
      <c r="AM9" s="10">
        <v>384</v>
      </c>
      <c r="AN9" s="10">
        <v>384</v>
      </c>
      <c r="AO9" s="10">
        <v>130</v>
      </c>
      <c r="AP9" s="10">
        <v>120</v>
      </c>
    </row>
    <row r="10" spans="1:42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110</v>
      </c>
      <c r="AB10" s="9">
        <v>1530</v>
      </c>
      <c r="AC10" s="9">
        <v>151</v>
      </c>
      <c r="AD10" s="9">
        <v>151</v>
      </c>
      <c r="AE10" s="9">
        <v>233</v>
      </c>
      <c r="AF10" s="9">
        <v>233</v>
      </c>
      <c r="AG10" s="9">
        <v>1530</v>
      </c>
      <c r="AH10" s="9">
        <v>314</v>
      </c>
      <c r="AI10" s="9">
        <v>314</v>
      </c>
      <c r="AJ10" s="9">
        <v>155</v>
      </c>
      <c r="AK10" s="9">
        <v>700</v>
      </c>
      <c r="AL10" s="9">
        <v>429</v>
      </c>
      <c r="AM10" s="9">
        <v>384</v>
      </c>
      <c r="AN10" s="9">
        <v>384</v>
      </c>
      <c r="AO10" s="9">
        <v>130</v>
      </c>
      <c r="AP10" s="9">
        <v>120</v>
      </c>
    </row>
    <row r="11" spans="1:42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110</v>
      </c>
      <c r="AB11" s="10">
        <v>1530</v>
      </c>
      <c r="AC11" s="10">
        <v>151</v>
      </c>
      <c r="AD11" s="10">
        <v>151</v>
      </c>
      <c r="AE11" s="10">
        <v>233</v>
      </c>
      <c r="AF11" s="10">
        <v>233</v>
      </c>
      <c r="AG11" s="10">
        <v>1530</v>
      </c>
      <c r="AH11" s="10">
        <v>314</v>
      </c>
      <c r="AI11" s="10">
        <v>314</v>
      </c>
      <c r="AJ11" s="10">
        <v>155</v>
      </c>
      <c r="AK11" s="10">
        <v>700</v>
      </c>
      <c r="AL11" s="10">
        <v>429</v>
      </c>
      <c r="AM11" s="10">
        <v>384</v>
      </c>
      <c r="AN11" s="10">
        <v>384</v>
      </c>
      <c r="AO11" s="10">
        <v>130</v>
      </c>
      <c r="AP11" s="10">
        <v>120</v>
      </c>
    </row>
    <row r="12" spans="1:42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110</v>
      </c>
      <c r="AB12" s="9">
        <v>1530</v>
      </c>
      <c r="AC12" s="9">
        <v>151</v>
      </c>
      <c r="AD12" s="9">
        <v>151</v>
      </c>
      <c r="AE12" s="9">
        <v>233</v>
      </c>
      <c r="AF12" s="9">
        <v>233</v>
      </c>
      <c r="AG12" s="9">
        <v>1530</v>
      </c>
      <c r="AH12" s="9">
        <v>314</v>
      </c>
      <c r="AI12" s="9">
        <v>314</v>
      </c>
      <c r="AJ12" s="9">
        <v>155</v>
      </c>
      <c r="AK12" s="9">
        <v>700</v>
      </c>
      <c r="AL12" s="9">
        <v>429</v>
      </c>
      <c r="AM12" s="9">
        <v>384</v>
      </c>
      <c r="AN12" s="9">
        <v>384</v>
      </c>
      <c r="AO12" s="9">
        <v>130</v>
      </c>
      <c r="AP12" s="9">
        <v>120</v>
      </c>
    </row>
    <row r="13" spans="1:42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110</v>
      </c>
      <c r="AB13" s="10">
        <v>1530</v>
      </c>
      <c r="AC13" s="10">
        <v>151</v>
      </c>
      <c r="AD13" s="10">
        <v>151</v>
      </c>
      <c r="AE13" s="10">
        <v>233</v>
      </c>
      <c r="AF13" s="10">
        <v>233</v>
      </c>
      <c r="AG13" s="10">
        <v>1530</v>
      </c>
      <c r="AH13" s="10">
        <v>314</v>
      </c>
      <c r="AI13" s="10">
        <v>314</v>
      </c>
      <c r="AJ13" s="10">
        <v>155</v>
      </c>
      <c r="AK13" s="10">
        <v>700</v>
      </c>
      <c r="AL13" s="10">
        <v>429</v>
      </c>
      <c r="AM13" s="10">
        <v>384</v>
      </c>
      <c r="AN13" s="10">
        <v>384</v>
      </c>
      <c r="AO13" s="10">
        <v>130</v>
      </c>
      <c r="AP13" s="10">
        <v>120</v>
      </c>
    </row>
    <row r="14" spans="1:42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110</v>
      </c>
      <c r="AB14" s="9">
        <v>1530</v>
      </c>
      <c r="AC14" s="9">
        <v>151</v>
      </c>
      <c r="AD14" s="9">
        <v>151</v>
      </c>
      <c r="AE14" s="9">
        <v>233</v>
      </c>
      <c r="AF14" s="9">
        <v>233</v>
      </c>
      <c r="AG14" s="9">
        <v>1530</v>
      </c>
      <c r="AH14" s="9">
        <v>314</v>
      </c>
      <c r="AI14" s="9">
        <v>314</v>
      </c>
      <c r="AJ14" s="9">
        <v>155</v>
      </c>
      <c r="AK14" s="9">
        <v>700</v>
      </c>
      <c r="AL14" s="9">
        <v>429</v>
      </c>
      <c r="AM14" s="9">
        <v>384</v>
      </c>
      <c r="AN14" s="9">
        <v>384</v>
      </c>
      <c r="AO14" s="9">
        <v>130</v>
      </c>
      <c r="AP14" s="9">
        <v>120</v>
      </c>
    </row>
    <row r="15" spans="1:42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110</v>
      </c>
      <c r="AB15" s="10">
        <v>1530</v>
      </c>
      <c r="AC15" s="10">
        <v>151</v>
      </c>
      <c r="AD15" s="10">
        <v>151</v>
      </c>
      <c r="AE15" s="10">
        <v>233</v>
      </c>
      <c r="AF15" s="10">
        <v>233</v>
      </c>
      <c r="AG15" s="10">
        <v>1530</v>
      </c>
      <c r="AH15" s="10">
        <v>314</v>
      </c>
      <c r="AI15" s="10">
        <v>314</v>
      </c>
      <c r="AJ15" s="10">
        <v>155</v>
      </c>
      <c r="AK15" s="10">
        <v>700</v>
      </c>
      <c r="AL15" s="10">
        <v>429</v>
      </c>
      <c r="AM15" s="10">
        <v>384</v>
      </c>
      <c r="AN15" s="10">
        <v>384</v>
      </c>
      <c r="AO15" s="10">
        <v>130</v>
      </c>
      <c r="AP15" s="10">
        <v>120</v>
      </c>
    </row>
    <row r="16" spans="1:42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110</v>
      </c>
      <c r="AB16" s="9">
        <v>1530</v>
      </c>
      <c r="AC16" s="9">
        <v>151</v>
      </c>
      <c r="AD16" s="9">
        <v>151</v>
      </c>
      <c r="AE16" s="9">
        <v>233</v>
      </c>
      <c r="AF16" s="9">
        <v>233</v>
      </c>
      <c r="AG16" s="9">
        <v>1530</v>
      </c>
      <c r="AH16" s="9">
        <v>314</v>
      </c>
      <c r="AI16" s="9">
        <v>314</v>
      </c>
      <c r="AJ16" s="9">
        <v>155</v>
      </c>
      <c r="AK16" s="9">
        <v>700</v>
      </c>
      <c r="AL16" s="9">
        <v>429</v>
      </c>
      <c r="AM16" s="9">
        <v>384</v>
      </c>
      <c r="AN16" s="9">
        <v>384</v>
      </c>
      <c r="AO16" s="9">
        <v>130</v>
      </c>
      <c r="AP16" s="9">
        <v>120</v>
      </c>
    </row>
    <row r="17" spans="1:42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110</v>
      </c>
      <c r="AB17" s="10">
        <v>1530</v>
      </c>
      <c r="AC17" s="10">
        <v>151</v>
      </c>
      <c r="AD17" s="10">
        <v>151</v>
      </c>
      <c r="AE17" s="10">
        <v>233</v>
      </c>
      <c r="AF17" s="10">
        <v>233</v>
      </c>
      <c r="AG17" s="10">
        <v>1530</v>
      </c>
      <c r="AH17" s="10">
        <v>314</v>
      </c>
      <c r="AI17" s="10">
        <v>314</v>
      </c>
      <c r="AJ17" s="10">
        <v>155</v>
      </c>
      <c r="AK17" s="10">
        <v>700</v>
      </c>
      <c r="AL17" s="10">
        <v>429</v>
      </c>
      <c r="AM17" s="10">
        <v>384</v>
      </c>
      <c r="AN17" s="10">
        <v>384</v>
      </c>
      <c r="AO17" s="10">
        <v>130</v>
      </c>
      <c r="AP17" s="10">
        <v>120</v>
      </c>
    </row>
    <row r="18" spans="1:42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110</v>
      </c>
      <c r="AB18" s="9">
        <v>1530</v>
      </c>
      <c r="AC18" s="9">
        <v>151</v>
      </c>
      <c r="AD18" s="9">
        <v>151</v>
      </c>
      <c r="AE18" s="9">
        <v>233</v>
      </c>
      <c r="AF18" s="9">
        <v>233</v>
      </c>
      <c r="AG18" s="9">
        <v>1530</v>
      </c>
      <c r="AH18" s="9">
        <v>314</v>
      </c>
      <c r="AI18" s="9">
        <v>314</v>
      </c>
      <c r="AJ18" s="9">
        <v>155</v>
      </c>
      <c r="AK18" s="9">
        <v>700</v>
      </c>
      <c r="AL18" s="9">
        <v>429</v>
      </c>
      <c r="AM18" s="9">
        <v>384</v>
      </c>
      <c r="AN18" s="9">
        <v>384</v>
      </c>
      <c r="AO18" s="9">
        <v>130</v>
      </c>
      <c r="AP18" s="9">
        <v>120</v>
      </c>
    </row>
    <row r="19" spans="1:42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110</v>
      </c>
      <c r="AB19" s="10">
        <v>1530</v>
      </c>
      <c r="AC19" s="10">
        <v>151</v>
      </c>
      <c r="AD19" s="10">
        <v>151</v>
      </c>
      <c r="AE19" s="10">
        <v>233</v>
      </c>
      <c r="AF19" s="10">
        <v>233</v>
      </c>
      <c r="AG19" s="10">
        <v>1530</v>
      </c>
      <c r="AH19" s="10">
        <v>314</v>
      </c>
      <c r="AI19" s="10">
        <v>314</v>
      </c>
      <c r="AJ19" s="10">
        <v>155</v>
      </c>
      <c r="AK19" s="10">
        <v>700</v>
      </c>
      <c r="AL19" s="10">
        <v>429</v>
      </c>
      <c r="AM19" s="10">
        <v>384</v>
      </c>
      <c r="AN19" s="10">
        <v>384</v>
      </c>
      <c r="AO19" s="10">
        <v>130</v>
      </c>
      <c r="AP19" s="10">
        <v>120</v>
      </c>
    </row>
    <row r="20" spans="1:42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110</v>
      </c>
      <c r="AB20" s="9">
        <v>1530</v>
      </c>
      <c r="AC20" s="9">
        <v>151</v>
      </c>
      <c r="AD20" s="9">
        <v>151</v>
      </c>
      <c r="AE20" s="9">
        <v>233</v>
      </c>
      <c r="AF20" s="9">
        <v>233</v>
      </c>
      <c r="AG20" s="9">
        <v>1530</v>
      </c>
      <c r="AH20" s="9">
        <v>314</v>
      </c>
      <c r="AI20" s="9">
        <v>314</v>
      </c>
      <c r="AJ20" s="9">
        <v>155</v>
      </c>
      <c r="AK20" s="9">
        <v>700</v>
      </c>
      <c r="AL20" s="9">
        <v>429</v>
      </c>
      <c r="AM20" s="9">
        <v>384</v>
      </c>
      <c r="AN20" s="9">
        <v>384</v>
      </c>
      <c r="AO20" s="9">
        <v>130</v>
      </c>
      <c r="AP20" s="9">
        <v>120</v>
      </c>
    </row>
    <row r="21" spans="1:42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110</v>
      </c>
      <c r="AB21" s="10">
        <v>1530</v>
      </c>
      <c r="AC21" s="10">
        <v>151</v>
      </c>
      <c r="AD21" s="10">
        <v>151</v>
      </c>
      <c r="AE21" s="10">
        <v>233</v>
      </c>
      <c r="AF21" s="10">
        <v>233</v>
      </c>
      <c r="AG21" s="10">
        <v>1530</v>
      </c>
      <c r="AH21" s="10">
        <v>314</v>
      </c>
      <c r="AI21" s="10">
        <v>314</v>
      </c>
      <c r="AJ21" s="10">
        <v>155</v>
      </c>
      <c r="AK21" s="10">
        <v>700</v>
      </c>
      <c r="AL21" s="10">
        <v>429</v>
      </c>
      <c r="AM21" s="10">
        <v>384</v>
      </c>
      <c r="AN21" s="10">
        <v>384</v>
      </c>
      <c r="AO21" s="10">
        <v>130</v>
      </c>
      <c r="AP21" s="10">
        <v>120</v>
      </c>
    </row>
    <row r="22" spans="1:42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110</v>
      </c>
      <c r="AB22" s="9">
        <v>1530</v>
      </c>
      <c r="AC22" s="9">
        <v>151</v>
      </c>
      <c r="AD22" s="9">
        <v>151</v>
      </c>
      <c r="AE22" s="9">
        <v>233</v>
      </c>
      <c r="AF22" s="9">
        <v>233</v>
      </c>
      <c r="AG22" s="9">
        <v>1530</v>
      </c>
      <c r="AH22" s="9">
        <v>314</v>
      </c>
      <c r="AI22" s="9">
        <v>314</v>
      </c>
      <c r="AJ22" s="9">
        <v>155</v>
      </c>
      <c r="AK22" s="9">
        <v>700</v>
      </c>
      <c r="AL22" s="9">
        <v>429</v>
      </c>
      <c r="AM22" s="9">
        <v>384</v>
      </c>
      <c r="AN22" s="9">
        <v>384</v>
      </c>
      <c r="AO22" s="9">
        <v>130</v>
      </c>
      <c r="AP22" s="9">
        <v>120</v>
      </c>
    </row>
    <row r="23" spans="1:42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110</v>
      </c>
      <c r="AB23" s="10">
        <v>1530</v>
      </c>
      <c r="AC23" s="10">
        <v>151</v>
      </c>
      <c r="AD23" s="10">
        <v>151</v>
      </c>
      <c r="AE23" s="10">
        <v>233</v>
      </c>
      <c r="AF23" s="10">
        <v>233</v>
      </c>
      <c r="AG23" s="10">
        <v>1530</v>
      </c>
      <c r="AH23" s="10">
        <v>314</v>
      </c>
      <c r="AI23" s="10">
        <v>314</v>
      </c>
      <c r="AJ23" s="10">
        <v>155</v>
      </c>
      <c r="AK23" s="10">
        <v>700</v>
      </c>
      <c r="AL23" s="10">
        <v>429</v>
      </c>
      <c r="AM23" s="10">
        <v>384</v>
      </c>
      <c r="AN23" s="10">
        <v>384</v>
      </c>
      <c r="AO23" s="10">
        <v>130</v>
      </c>
      <c r="AP23" s="10">
        <v>120</v>
      </c>
    </row>
    <row r="24" spans="1:42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110</v>
      </c>
      <c r="AB24" s="9">
        <v>1530</v>
      </c>
      <c r="AC24" s="9">
        <v>151</v>
      </c>
      <c r="AD24" s="9">
        <v>151</v>
      </c>
      <c r="AE24" s="9">
        <v>233</v>
      </c>
      <c r="AF24" s="9">
        <v>233</v>
      </c>
      <c r="AG24" s="9">
        <v>1530</v>
      </c>
      <c r="AH24" s="9">
        <v>314</v>
      </c>
      <c r="AI24" s="9">
        <v>314</v>
      </c>
      <c r="AJ24" s="9">
        <v>155</v>
      </c>
      <c r="AK24" s="9">
        <v>700</v>
      </c>
      <c r="AL24" s="9">
        <v>429</v>
      </c>
      <c r="AM24" s="9">
        <v>384</v>
      </c>
      <c r="AN24" s="9">
        <v>384</v>
      </c>
      <c r="AO24" s="9">
        <v>130</v>
      </c>
      <c r="AP24" s="9">
        <v>120</v>
      </c>
    </row>
    <row r="25" spans="1:42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110</v>
      </c>
      <c r="AB25" s="10">
        <v>1530</v>
      </c>
      <c r="AC25" s="10">
        <v>151</v>
      </c>
      <c r="AD25" s="10">
        <v>151</v>
      </c>
      <c r="AE25" s="10">
        <v>233</v>
      </c>
      <c r="AF25" s="10">
        <v>233</v>
      </c>
      <c r="AG25" s="10">
        <v>1530</v>
      </c>
      <c r="AH25" s="10">
        <v>314</v>
      </c>
      <c r="AI25" s="10">
        <v>314</v>
      </c>
      <c r="AJ25" s="10">
        <v>155</v>
      </c>
      <c r="AK25" s="10">
        <v>700</v>
      </c>
      <c r="AL25" s="10">
        <v>429</v>
      </c>
      <c r="AM25" s="10">
        <v>384</v>
      </c>
      <c r="AN25" s="10">
        <v>384</v>
      </c>
      <c r="AO25" s="10">
        <v>130</v>
      </c>
      <c r="AP25" s="10">
        <v>120</v>
      </c>
    </row>
    <row r="28" spans="1:42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</row>
    <row r="29" spans="1:42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276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31</v>
      </c>
      <c r="AB29" s="14" t="s">
        <v>32</v>
      </c>
      <c r="AC29" s="14" t="s">
        <v>33</v>
      </c>
      <c r="AD29" s="14" t="s">
        <v>34</v>
      </c>
      <c r="AE29" s="14" t="s">
        <v>35</v>
      </c>
      <c r="AF29" s="14" t="s">
        <v>36</v>
      </c>
      <c r="AG29" s="14" t="s">
        <v>37</v>
      </c>
      <c r="AH29" s="14" t="s">
        <v>38</v>
      </c>
      <c r="AI29" s="14" t="s">
        <v>39</v>
      </c>
      <c r="AJ29" s="14" t="s">
        <v>40</v>
      </c>
      <c r="AK29" s="14" t="s">
        <v>46</v>
      </c>
      <c r="AL29" s="14" t="s">
        <v>41</v>
      </c>
      <c r="AM29" s="14" t="s">
        <v>42</v>
      </c>
      <c r="AN29" s="14" t="s">
        <v>43</v>
      </c>
      <c r="AO29" s="14" t="s">
        <v>44</v>
      </c>
      <c r="AP29" s="14" t="s">
        <v>45</v>
      </c>
    </row>
    <row r="30" spans="1:42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125</v>
      </c>
      <c r="AG30" s="9">
        <v>0</v>
      </c>
      <c r="AH30" s="9">
        <v>0</v>
      </c>
      <c r="AI30" s="9">
        <v>0</v>
      </c>
      <c r="AJ30" s="9">
        <v>0</v>
      </c>
      <c r="AK30" s="9">
        <v>700</v>
      </c>
      <c r="AL30" s="9">
        <v>110.5</v>
      </c>
      <c r="AM30" s="9">
        <v>340</v>
      </c>
      <c r="AN30" s="9">
        <v>340</v>
      </c>
      <c r="AO30" s="9">
        <v>0</v>
      </c>
      <c r="AP30" s="9">
        <v>0</v>
      </c>
    </row>
    <row r="31" spans="1:42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125</v>
      </c>
      <c r="AG31" s="10">
        <v>0</v>
      </c>
      <c r="AH31" s="10">
        <v>0</v>
      </c>
      <c r="AI31" s="10">
        <v>0</v>
      </c>
      <c r="AJ31" s="10">
        <v>0</v>
      </c>
      <c r="AK31" s="10">
        <v>700</v>
      </c>
      <c r="AL31" s="10">
        <v>110.5</v>
      </c>
      <c r="AM31" s="10">
        <v>340</v>
      </c>
      <c r="AN31" s="10">
        <v>340</v>
      </c>
      <c r="AO31" s="10">
        <v>0</v>
      </c>
      <c r="AP31" s="10">
        <v>0</v>
      </c>
    </row>
    <row r="32" spans="1:42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125</v>
      </c>
      <c r="AG32" s="9">
        <v>0</v>
      </c>
      <c r="AH32" s="9">
        <v>0</v>
      </c>
      <c r="AI32" s="9">
        <v>0</v>
      </c>
      <c r="AJ32" s="9">
        <v>0</v>
      </c>
      <c r="AK32" s="9">
        <v>700</v>
      </c>
      <c r="AL32" s="9">
        <v>110.5</v>
      </c>
      <c r="AM32" s="9">
        <v>340</v>
      </c>
      <c r="AN32" s="9">
        <v>340</v>
      </c>
      <c r="AO32" s="9">
        <v>0</v>
      </c>
      <c r="AP32" s="9">
        <v>0</v>
      </c>
    </row>
    <row r="33" spans="1:42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125</v>
      </c>
      <c r="AG33" s="10">
        <v>0</v>
      </c>
      <c r="AH33" s="10">
        <v>0</v>
      </c>
      <c r="AI33" s="10">
        <v>0</v>
      </c>
      <c r="AJ33" s="10">
        <v>0</v>
      </c>
      <c r="AK33" s="10">
        <v>700</v>
      </c>
      <c r="AL33" s="10">
        <v>110.5</v>
      </c>
      <c r="AM33" s="10">
        <v>340</v>
      </c>
      <c r="AN33" s="10">
        <v>340</v>
      </c>
      <c r="AO33" s="10">
        <v>0</v>
      </c>
      <c r="AP33" s="10">
        <v>0</v>
      </c>
    </row>
    <row r="34" spans="1:42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125</v>
      </c>
      <c r="AG34" s="9">
        <v>0</v>
      </c>
      <c r="AH34" s="9">
        <v>0</v>
      </c>
      <c r="AI34" s="9">
        <v>0</v>
      </c>
      <c r="AJ34" s="9">
        <v>0</v>
      </c>
      <c r="AK34" s="9">
        <v>700</v>
      </c>
      <c r="AL34" s="9">
        <v>110.5</v>
      </c>
      <c r="AM34" s="9">
        <v>340</v>
      </c>
      <c r="AN34" s="9">
        <v>340</v>
      </c>
      <c r="AO34" s="9">
        <v>0</v>
      </c>
      <c r="AP34" s="9">
        <v>0</v>
      </c>
    </row>
    <row r="35" spans="1:42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125</v>
      </c>
      <c r="AG35" s="10">
        <v>0</v>
      </c>
      <c r="AH35" s="10">
        <v>0</v>
      </c>
      <c r="AI35" s="10">
        <v>0</v>
      </c>
      <c r="AJ35" s="10">
        <v>0</v>
      </c>
      <c r="AK35" s="10">
        <v>700</v>
      </c>
      <c r="AL35" s="10">
        <v>110.5</v>
      </c>
      <c r="AM35" s="10">
        <v>340</v>
      </c>
      <c r="AN35" s="10">
        <v>340</v>
      </c>
      <c r="AO35" s="10">
        <v>0</v>
      </c>
      <c r="AP35" s="10">
        <v>0</v>
      </c>
    </row>
    <row r="36" spans="1:42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125</v>
      </c>
      <c r="AG36" s="9">
        <v>0</v>
      </c>
      <c r="AH36" s="9">
        <v>0</v>
      </c>
      <c r="AI36" s="9">
        <v>0</v>
      </c>
      <c r="AJ36" s="9">
        <v>0</v>
      </c>
      <c r="AK36" s="9">
        <v>700</v>
      </c>
      <c r="AL36" s="9">
        <v>110.5</v>
      </c>
      <c r="AM36" s="9">
        <v>340</v>
      </c>
      <c r="AN36" s="9">
        <v>340</v>
      </c>
      <c r="AO36" s="9">
        <v>0</v>
      </c>
      <c r="AP36" s="9">
        <v>0</v>
      </c>
    </row>
    <row r="37" spans="1:42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125</v>
      </c>
      <c r="AG37" s="10">
        <v>0</v>
      </c>
      <c r="AH37" s="10">
        <v>0</v>
      </c>
      <c r="AI37" s="10">
        <v>0</v>
      </c>
      <c r="AJ37" s="10">
        <v>0</v>
      </c>
      <c r="AK37" s="10">
        <v>700</v>
      </c>
      <c r="AL37" s="10">
        <v>110.5</v>
      </c>
      <c r="AM37" s="10">
        <v>340</v>
      </c>
      <c r="AN37" s="10">
        <v>340</v>
      </c>
      <c r="AO37" s="10">
        <v>0</v>
      </c>
      <c r="AP37" s="10">
        <v>0</v>
      </c>
    </row>
    <row r="38" spans="1:42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125</v>
      </c>
      <c r="AG38" s="9">
        <v>0</v>
      </c>
      <c r="AH38" s="9">
        <v>0</v>
      </c>
      <c r="AI38" s="9">
        <v>0</v>
      </c>
      <c r="AJ38" s="9">
        <v>0</v>
      </c>
      <c r="AK38" s="9">
        <v>700</v>
      </c>
      <c r="AL38" s="9">
        <v>110.5</v>
      </c>
      <c r="AM38" s="9">
        <v>340</v>
      </c>
      <c r="AN38" s="9">
        <v>340</v>
      </c>
      <c r="AO38" s="9">
        <v>0</v>
      </c>
      <c r="AP38" s="9">
        <v>0</v>
      </c>
    </row>
    <row r="39" spans="1:42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125</v>
      </c>
      <c r="AG39" s="10">
        <v>0</v>
      </c>
      <c r="AH39" s="10">
        <v>0</v>
      </c>
      <c r="AI39" s="10">
        <v>0</v>
      </c>
      <c r="AJ39" s="10">
        <v>0</v>
      </c>
      <c r="AK39" s="10">
        <v>700</v>
      </c>
      <c r="AL39" s="10">
        <v>110.5</v>
      </c>
      <c r="AM39" s="10">
        <v>340</v>
      </c>
      <c r="AN39" s="10">
        <v>340</v>
      </c>
      <c r="AO39" s="10">
        <v>0</v>
      </c>
      <c r="AP39" s="10">
        <v>0</v>
      </c>
    </row>
    <row r="40" spans="1:42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125</v>
      </c>
      <c r="AG40" s="9">
        <v>0</v>
      </c>
      <c r="AH40" s="9">
        <v>0</v>
      </c>
      <c r="AI40" s="9">
        <v>0</v>
      </c>
      <c r="AJ40" s="9">
        <v>0</v>
      </c>
      <c r="AK40" s="9">
        <v>700</v>
      </c>
      <c r="AL40" s="9">
        <v>110.5</v>
      </c>
      <c r="AM40" s="9">
        <v>340</v>
      </c>
      <c r="AN40" s="9">
        <v>340</v>
      </c>
      <c r="AO40" s="9">
        <v>0</v>
      </c>
      <c r="AP40" s="9">
        <v>0</v>
      </c>
    </row>
    <row r="41" spans="1:42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125</v>
      </c>
      <c r="AG41" s="10">
        <v>0</v>
      </c>
      <c r="AH41" s="10">
        <v>0</v>
      </c>
      <c r="AI41" s="10">
        <v>0</v>
      </c>
      <c r="AJ41" s="10">
        <v>0</v>
      </c>
      <c r="AK41" s="10">
        <v>700</v>
      </c>
      <c r="AL41" s="10">
        <v>110.5</v>
      </c>
      <c r="AM41" s="10">
        <v>340</v>
      </c>
      <c r="AN41" s="10">
        <v>340</v>
      </c>
      <c r="AO41" s="10">
        <v>0</v>
      </c>
      <c r="AP41" s="10">
        <v>0</v>
      </c>
    </row>
    <row r="42" spans="1:42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125</v>
      </c>
      <c r="AG42" s="9">
        <v>0</v>
      </c>
      <c r="AH42" s="9">
        <v>0</v>
      </c>
      <c r="AI42" s="9">
        <v>0</v>
      </c>
      <c r="AJ42" s="9">
        <v>0</v>
      </c>
      <c r="AK42" s="9">
        <v>700</v>
      </c>
      <c r="AL42" s="9">
        <v>110.5</v>
      </c>
      <c r="AM42" s="9">
        <v>340</v>
      </c>
      <c r="AN42" s="9">
        <v>340</v>
      </c>
      <c r="AO42" s="9">
        <v>0</v>
      </c>
      <c r="AP42" s="9">
        <v>0</v>
      </c>
    </row>
    <row r="43" spans="1:42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125</v>
      </c>
      <c r="AG43" s="10">
        <v>0</v>
      </c>
      <c r="AH43" s="10">
        <v>0</v>
      </c>
      <c r="AI43" s="10">
        <v>0</v>
      </c>
      <c r="AJ43" s="10">
        <v>0</v>
      </c>
      <c r="AK43" s="10">
        <v>700</v>
      </c>
      <c r="AL43" s="10">
        <v>110.5</v>
      </c>
      <c r="AM43" s="10">
        <v>340</v>
      </c>
      <c r="AN43" s="10">
        <v>340</v>
      </c>
      <c r="AO43" s="10">
        <v>0</v>
      </c>
      <c r="AP43" s="10">
        <v>0</v>
      </c>
    </row>
    <row r="44" spans="1:42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125</v>
      </c>
      <c r="AG44" s="9">
        <v>0</v>
      </c>
      <c r="AH44" s="9">
        <v>0</v>
      </c>
      <c r="AI44" s="9">
        <v>0</v>
      </c>
      <c r="AJ44" s="9">
        <v>0</v>
      </c>
      <c r="AK44" s="9">
        <v>700</v>
      </c>
      <c r="AL44" s="9">
        <v>110.5</v>
      </c>
      <c r="AM44" s="9">
        <v>340</v>
      </c>
      <c r="AN44" s="9">
        <v>340</v>
      </c>
      <c r="AO44" s="9">
        <v>0</v>
      </c>
      <c r="AP44" s="9">
        <v>0</v>
      </c>
    </row>
    <row r="45" spans="1:42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125</v>
      </c>
      <c r="AG45" s="10">
        <v>0</v>
      </c>
      <c r="AH45" s="10">
        <v>0</v>
      </c>
      <c r="AI45" s="10">
        <v>0</v>
      </c>
      <c r="AJ45" s="10">
        <v>0</v>
      </c>
      <c r="AK45" s="10">
        <v>700</v>
      </c>
      <c r="AL45" s="10">
        <v>110.5</v>
      </c>
      <c r="AM45" s="10">
        <v>340</v>
      </c>
      <c r="AN45" s="10">
        <v>340</v>
      </c>
      <c r="AO45" s="10">
        <v>0</v>
      </c>
      <c r="AP45" s="10">
        <v>0</v>
      </c>
    </row>
    <row r="46" spans="1:42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125</v>
      </c>
      <c r="AG46" s="9">
        <v>0</v>
      </c>
      <c r="AH46" s="9">
        <v>0</v>
      </c>
      <c r="AI46" s="9">
        <v>0</v>
      </c>
      <c r="AJ46" s="9">
        <v>0</v>
      </c>
      <c r="AK46" s="9">
        <v>700</v>
      </c>
      <c r="AL46" s="9">
        <v>110.5</v>
      </c>
      <c r="AM46" s="9">
        <v>340</v>
      </c>
      <c r="AN46" s="9">
        <v>340</v>
      </c>
      <c r="AO46" s="9">
        <v>0</v>
      </c>
      <c r="AP46" s="9">
        <v>0</v>
      </c>
    </row>
    <row r="47" spans="1:42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125</v>
      </c>
      <c r="AG47" s="10">
        <v>0</v>
      </c>
      <c r="AH47" s="10">
        <v>0</v>
      </c>
      <c r="AI47" s="10">
        <v>0</v>
      </c>
      <c r="AJ47" s="10">
        <v>0</v>
      </c>
      <c r="AK47" s="10">
        <v>700</v>
      </c>
      <c r="AL47" s="10">
        <v>110.5</v>
      </c>
      <c r="AM47" s="10">
        <v>340</v>
      </c>
      <c r="AN47" s="10">
        <v>340</v>
      </c>
      <c r="AO47" s="10">
        <v>0</v>
      </c>
      <c r="AP47" s="10">
        <v>0</v>
      </c>
    </row>
    <row r="48" spans="1:42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125</v>
      </c>
      <c r="AG48" s="9">
        <v>0</v>
      </c>
      <c r="AH48" s="9">
        <v>0</v>
      </c>
      <c r="AI48" s="9">
        <v>0</v>
      </c>
      <c r="AJ48" s="9">
        <v>0</v>
      </c>
      <c r="AK48" s="9">
        <v>700</v>
      </c>
      <c r="AL48" s="9">
        <v>110.5</v>
      </c>
      <c r="AM48" s="9">
        <v>340</v>
      </c>
      <c r="AN48" s="9">
        <v>340</v>
      </c>
      <c r="AO48" s="9">
        <v>0</v>
      </c>
      <c r="AP48" s="9">
        <v>0</v>
      </c>
    </row>
    <row r="49" spans="1:42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125</v>
      </c>
      <c r="AG49" s="10">
        <v>0</v>
      </c>
      <c r="AH49" s="10">
        <v>0</v>
      </c>
      <c r="AI49" s="10">
        <v>0</v>
      </c>
      <c r="AJ49" s="10">
        <v>0</v>
      </c>
      <c r="AK49" s="10">
        <v>700</v>
      </c>
      <c r="AL49" s="10">
        <v>110.5</v>
      </c>
      <c r="AM49" s="10">
        <v>340</v>
      </c>
      <c r="AN49" s="10">
        <v>340</v>
      </c>
      <c r="AO49" s="10">
        <v>0</v>
      </c>
      <c r="AP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V1" sqref="V1:V1048576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231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282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0.28000000000000003</v>
      </c>
      <c r="C3" s="19">
        <v>1</v>
      </c>
      <c r="D3" s="19">
        <v>1</v>
      </c>
      <c r="E3" s="19">
        <v>0.8</v>
      </c>
      <c r="F3" s="19">
        <v>0.22</v>
      </c>
      <c r="G3" s="19">
        <v>0.52</v>
      </c>
      <c r="H3" s="19">
        <v>0.85</v>
      </c>
      <c r="I3" s="19">
        <v>0</v>
      </c>
      <c r="J3" s="19">
        <v>0.95</v>
      </c>
      <c r="K3" s="19">
        <v>0.61</v>
      </c>
      <c r="L3" s="19">
        <v>0.78</v>
      </c>
      <c r="M3" s="19">
        <v>0.77</v>
      </c>
      <c r="N3" s="19">
        <v>0.52</v>
      </c>
      <c r="O3" s="19">
        <v>0.25</v>
      </c>
      <c r="P3" s="19">
        <v>0.94</v>
      </c>
      <c r="Q3" s="19">
        <v>0.01</v>
      </c>
      <c r="R3" s="19">
        <v>0.68</v>
      </c>
      <c r="S3" s="19">
        <v>0</v>
      </c>
      <c r="T3" s="19">
        <v>0.91</v>
      </c>
      <c r="U3" s="19">
        <v>0</v>
      </c>
    </row>
    <row r="4" spans="1:21" x14ac:dyDescent="0.25">
      <c r="A4" s="8">
        <v>2017</v>
      </c>
      <c r="B4" s="20">
        <v>0.97</v>
      </c>
      <c r="C4" s="20">
        <v>1</v>
      </c>
      <c r="D4" s="20">
        <v>1</v>
      </c>
      <c r="E4" s="20">
        <v>0.94</v>
      </c>
      <c r="F4" s="20">
        <v>0.55000000000000004</v>
      </c>
      <c r="G4" s="20">
        <v>0.49</v>
      </c>
      <c r="H4" s="20">
        <v>0.84</v>
      </c>
      <c r="I4" s="20">
        <v>0</v>
      </c>
      <c r="J4" s="20">
        <v>0.99</v>
      </c>
      <c r="K4" s="20">
        <v>0.59</v>
      </c>
      <c r="L4" s="20">
        <v>0.78</v>
      </c>
      <c r="M4" s="20">
        <v>0.72</v>
      </c>
      <c r="N4" s="20">
        <v>0.49</v>
      </c>
      <c r="O4" s="20">
        <v>0.27</v>
      </c>
      <c r="P4" s="20">
        <v>0.99</v>
      </c>
      <c r="Q4" s="20">
        <v>0.03</v>
      </c>
      <c r="R4" s="20">
        <v>0.81</v>
      </c>
      <c r="S4" s="20">
        <v>0</v>
      </c>
      <c r="T4" s="20">
        <v>0.91</v>
      </c>
      <c r="U4" s="20">
        <v>0</v>
      </c>
    </row>
    <row r="5" spans="1:21" x14ac:dyDescent="0.25">
      <c r="A5" s="8">
        <v>2018</v>
      </c>
      <c r="B5" s="19">
        <v>1</v>
      </c>
      <c r="C5" s="19">
        <v>1</v>
      </c>
      <c r="D5" s="19">
        <v>1</v>
      </c>
      <c r="E5" s="19">
        <v>0.94</v>
      </c>
      <c r="F5" s="19">
        <v>0.65</v>
      </c>
      <c r="G5" s="19">
        <v>0.48</v>
      </c>
      <c r="H5" s="19">
        <v>0.84</v>
      </c>
      <c r="I5" s="19">
        <v>0</v>
      </c>
      <c r="J5" s="19">
        <v>0.99</v>
      </c>
      <c r="K5" s="19">
        <v>0.56999999999999995</v>
      </c>
      <c r="L5" s="19">
        <v>0.78</v>
      </c>
      <c r="M5" s="19">
        <v>0.65</v>
      </c>
      <c r="N5" s="19">
        <v>0.48</v>
      </c>
      <c r="O5" s="19">
        <v>0.23</v>
      </c>
      <c r="P5" s="19">
        <v>0.99</v>
      </c>
      <c r="Q5" s="19">
        <v>0.03</v>
      </c>
      <c r="R5" s="19">
        <v>0.84</v>
      </c>
      <c r="S5" s="19">
        <v>0</v>
      </c>
      <c r="T5" s="19">
        <v>0.91</v>
      </c>
      <c r="U5" s="19">
        <v>0</v>
      </c>
    </row>
    <row r="6" spans="1:21" x14ac:dyDescent="0.25">
      <c r="A6" s="8">
        <v>2019</v>
      </c>
      <c r="B6" s="20">
        <v>1</v>
      </c>
      <c r="C6" s="20">
        <v>1</v>
      </c>
      <c r="D6" s="20">
        <v>1</v>
      </c>
      <c r="E6" s="20">
        <v>0.94</v>
      </c>
      <c r="F6" s="20">
        <v>0.81</v>
      </c>
      <c r="G6" s="20">
        <v>0.48</v>
      </c>
      <c r="H6" s="20">
        <v>0.21</v>
      </c>
      <c r="I6" s="20">
        <v>0</v>
      </c>
      <c r="J6" s="20">
        <v>1</v>
      </c>
      <c r="K6" s="20">
        <v>0.44</v>
      </c>
      <c r="L6" s="20">
        <v>0.78</v>
      </c>
      <c r="M6" s="20">
        <v>0.61</v>
      </c>
      <c r="N6" s="20">
        <v>0.46</v>
      </c>
      <c r="O6" s="20">
        <v>0.16</v>
      </c>
      <c r="P6" s="20">
        <v>1</v>
      </c>
      <c r="Q6" s="20">
        <v>0.03</v>
      </c>
      <c r="R6" s="20">
        <v>0.85</v>
      </c>
      <c r="S6" s="20">
        <v>0</v>
      </c>
      <c r="T6" s="20">
        <v>0.91</v>
      </c>
      <c r="U6" s="20">
        <v>0</v>
      </c>
    </row>
    <row r="7" spans="1:21" x14ac:dyDescent="0.25">
      <c r="A7" s="8">
        <v>2020</v>
      </c>
      <c r="B7" s="19">
        <v>1</v>
      </c>
      <c r="C7" s="19">
        <v>1</v>
      </c>
      <c r="D7" s="19">
        <v>1</v>
      </c>
      <c r="E7" s="19">
        <v>0.88</v>
      </c>
      <c r="F7" s="19">
        <v>0.83</v>
      </c>
      <c r="G7" s="19">
        <v>0.48</v>
      </c>
      <c r="H7" s="19">
        <v>0.24</v>
      </c>
      <c r="I7" s="19">
        <v>0</v>
      </c>
      <c r="J7" s="19">
        <v>1</v>
      </c>
      <c r="K7" s="19">
        <v>0.44</v>
      </c>
      <c r="L7" s="19">
        <v>0.78</v>
      </c>
      <c r="M7" s="19">
        <v>0.6</v>
      </c>
      <c r="N7" s="19">
        <v>0.52</v>
      </c>
      <c r="O7" s="19">
        <v>0.16</v>
      </c>
      <c r="P7" s="19">
        <v>1</v>
      </c>
      <c r="Q7" s="19">
        <v>0.03</v>
      </c>
      <c r="R7" s="19">
        <v>0.96</v>
      </c>
      <c r="S7" s="19">
        <v>0</v>
      </c>
      <c r="T7" s="19">
        <v>0.91</v>
      </c>
      <c r="U7" s="19">
        <v>0</v>
      </c>
    </row>
    <row r="8" spans="1:21" x14ac:dyDescent="0.25">
      <c r="A8" s="8">
        <v>2021</v>
      </c>
      <c r="B8" s="20">
        <v>1</v>
      </c>
      <c r="C8" s="20">
        <v>1</v>
      </c>
      <c r="D8" s="20">
        <v>1</v>
      </c>
      <c r="E8" s="20">
        <v>0.88</v>
      </c>
      <c r="F8" s="20">
        <v>0.83</v>
      </c>
      <c r="G8" s="20">
        <v>0.48</v>
      </c>
      <c r="H8" s="20">
        <v>0.18</v>
      </c>
      <c r="I8" s="20">
        <v>0</v>
      </c>
      <c r="J8" s="20">
        <v>1</v>
      </c>
      <c r="K8" s="20">
        <v>0.44</v>
      </c>
      <c r="L8" s="20">
        <v>0.78</v>
      </c>
      <c r="M8" s="20">
        <v>0.53</v>
      </c>
      <c r="N8" s="20">
        <v>0.71</v>
      </c>
      <c r="O8" s="20">
        <v>0.15</v>
      </c>
      <c r="P8" s="20">
        <v>1</v>
      </c>
      <c r="Q8" s="20">
        <v>0.03</v>
      </c>
      <c r="R8" s="20">
        <v>0.85</v>
      </c>
      <c r="S8" s="20">
        <v>0</v>
      </c>
      <c r="T8" s="20">
        <v>0.91</v>
      </c>
      <c r="U8" s="20">
        <v>0</v>
      </c>
    </row>
    <row r="9" spans="1:21" x14ac:dyDescent="0.25">
      <c r="A9" s="8">
        <v>2022</v>
      </c>
      <c r="B9" s="19">
        <v>1</v>
      </c>
      <c r="C9" s="19">
        <v>1</v>
      </c>
      <c r="D9" s="19">
        <v>1</v>
      </c>
      <c r="E9" s="19">
        <v>0.88</v>
      </c>
      <c r="F9" s="19">
        <v>0.85</v>
      </c>
      <c r="G9" s="19">
        <v>0.48</v>
      </c>
      <c r="H9" s="19">
        <v>0.18</v>
      </c>
      <c r="I9" s="19">
        <v>0</v>
      </c>
      <c r="J9" s="19">
        <v>1</v>
      </c>
      <c r="K9" s="19">
        <v>0.38</v>
      </c>
      <c r="L9" s="19">
        <v>0.78</v>
      </c>
      <c r="M9" s="19">
        <v>0.52</v>
      </c>
      <c r="N9" s="19">
        <v>0.83</v>
      </c>
      <c r="O9" s="19">
        <v>0.14000000000000001</v>
      </c>
      <c r="P9" s="19">
        <v>1</v>
      </c>
      <c r="Q9" s="19">
        <v>0.03</v>
      </c>
      <c r="R9" s="19">
        <v>0.85</v>
      </c>
      <c r="S9" s="19">
        <v>0</v>
      </c>
      <c r="T9" s="19">
        <v>0.91</v>
      </c>
      <c r="U9" s="19">
        <v>0</v>
      </c>
    </row>
    <row r="10" spans="1:21" x14ac:dyDescent="0.25">
      <c r="A10" s="8">
        <v>2023</v>
      </c>
      <c r="B10" s="20">
        <v>1</v>
      </c>
      <c r="C10" s="20">
        <v>1</v>
      </c>
      <c r="D10" s="20">
        <v>1</v>
      </c>
      <c r="E10" s="20">
        <v>0.88</v>
      </c>
      <c r="F10" s="20">
        <v>0.87</v>
      </c>
      <c r="G10" s="20">
        <v>0.48</v>
      </c>
      <c r="H10" s="20">
        <v>0.18</v>
      </c>
      <c r="I10" s="20">
        <v>0</v>
      </c>
      <c r="J10" s="20">
        <v>1</v>
      </c>
      <c r="K10" s="20">
        <v>0.34</v>
      </c>
      <c r="L10" s="20">
        <v>0.78</v>
      </c>
      <c r="M10" s="20">
        <v>0.52</v>
      </c>
      <c r="N10" s="20">
        <v>0.9</v>
      </c>
      <c r="O10" s="20">
        <v>0.14000000000000001</v>
      </c>
      <c r="P10" s="20">
        <v>1</v>
      </c>
      <c r="Q10" s="20">
        <v>0.03</v>
      </c>
      <c r="R10" s="20">
        <v>0.85</v>
      </c>
      <c r="S10" s="20">
        <v>0</v>
      </c>
      <c r="T10" s="20">
        <v>0.91</v>
      </c>
      <c r="U10" s="20">
        <v>0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0.88</v>
      </c>
      <c r="F11" s="19">
        <v>0.87</v>
      </c>
      <c r="G11" s="19">
        <v>0.48</v>
      </c>
      <c r="H11" s="19">
        <v>0.18</v>
      </c>
      <c r="I11" s="19">
        <v>0</v>
      </c>
      <c r="J11" s="19">
        <v>1</v>
      </c>
      <c r="K11" s="19">
        <v>0.33</v>
      </c>
      <c r="L11" s="19">
        <v>0.78</v>
      </c>
      <c r="M11" s="19">
        <v>0.51</v>
      </c>
      <c r="N11" s="19">
        <v>0.98</v>
      </c>
      <c r="O11" s="19">
        <v>0.16</v>
      </c>
      <c r="P11" s="19">
        <v>1</v>
      </c>
      <c r="Q11" s="19">
        <v>0.03</v>
      </c>
      <c r="R11" s="19">
        <v>0.85</v>
      </c>
      <c r="S11" s="19">
        <v>0</v>
      </c>
      <c r="T11" s="19">
        <v>0</v>
      </c>
      <c r="U11" s="19">
        <v>0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0.88</v>
      </c>
      <c r="F12" s="20">
        <v>0.86</v>
      </c>
      <c r="G12" s="20">
        <v>0.48</v>
      </c>
      <c r="H12" s="20">
        <v>0.18</v>
      </c>
      <c r="I12" s="20">
        <v>0</v>
      </c>
      <c r="J12" s="20">
        <v>1</v>
      </c>
      <c r="K12" s="20">
        <v>0.51</v>
      </c>
      <c r="L12" s="20">
        <v>0.47</v>
      </c>
      <c r="M12" s="20">
        <v>0.52</v>
      </c>
      <c r="N12" s="20">
        <v>1</v>
      </c>
      <c r="O12" s="20">
        <v>0.17</v>
      </c>
      <c r="P12" s="20">
        <v>1</v>
      </c>
      <c r="Q12" s="20">
        <v>0.03</v>
      </c>
      <c r="R12" s="20">
        <v>0.86</v>
      </c>
      <c r="S12" s="20">
        <v>0</v>
      </c>
      <c r="T12" s="20">
        <v>0</v>
      </c>
      <c r="U12" s="20">
        <v>0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0.88</v>
      </c>
      <c r="F13" s="19">
        <v>0.92</v>
      </c>
      <c r="G13" s="19">
        <v>0.49</v>
      </c>
      <c r="H13" s="19">
        <v>0.18</v>
      </c>
      <c r="I13" s="19">
        <v>0</v>
      </c>
      <c r="J13" s="19">
        <v>1</v>
      </c>
      <c r="K13" s="19">
        <v>0.54</v>
      </c>
      <c r="L13" s="19">
        <v>0.14000000000000001</v>
      </c>
      <c r="M13" s="19">
        <v>0.56000000000000005</v>
      </c>
      <c r="N13" s="19">
        <v>1</v>
      </c>
      <c r="O13" s="19">
        <v>0.13</v>
      </c>
      <c r="P13" s="19">
        <v>1</v>
      </c>
      <c r="Q13" s="19">
        <v>0.02</v>
      </c>
      <c r="R13" s="19">
        <v>0.87</v>
      </c>
      <c r="S13" s="19">
        <v>0</v>
      </c>
      <c r="T13" s="19">
        <v>0</v>
      </c>
      <c r="U13" s="19">
        <v>0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0.88</v>
      </c>
      <c r="F14" s="20">
        <v>0.97</v>
      </c>
      <c r="G14" s="20">
        <v>0.49</v>
      </c>
      <c r="H14" s="20">
        <v>0.18</v>
      </c>
      <c r="I14" s="20">
        <v>0</v>
      </c>
      <c r="J14" s="20">
        <v>1</v>
      </c>
      <c r="K14" s="20">
        <v>0.42</v>
      </c>
      <c r="L14" s="20">
        <v>0.14000000000000001</v>
      </c>
      <c r="M14" s="20">
        <v>0.56999999999999995</v>
      </c>
      <c r="N14" s="20">
        <v>1</v>
      </c>
      <c r="O14" s="20">
        <v>0.13</v>
      </c>
      <c r="P14" s="20">
        <v>1</v>
      </c>
      <c r="Q14" s="20">
        <v>0.02</v>
      </c>
      <c r="R14" s="20">
        <v>0.88</v>
      </c>
      <c r="S14" s="20">
        <v>0</v>
      </c>
      <c r="T14" s="20">
        <v>0</v>
      </c>
      <c r="U14" s="20">
        <v>0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0.88</v>
      </c>
      <c r="F15" s="19">
        <v>0.98</v>
      </c>
      <c r="G15" s="19">
        <v>0.56000000000000005</v>
      </c>
      <c r="H15" s="19">
        <v>0.18</v>
      </c>
      <c r="I15" s="19">
        <v>0</v>
      </c>
      <c r="J15" s="19">
        <v>1</v>
      </c>
      <c r="K15" s="19">
        <v>0.45</v>
      </c>
      <c r="L15" s="19">
        <v>0.14000000000000001</v>
      </c>
      <c r="M15" s="19">
        <v>0.56999999999999995</v>
      </c>
      <c r="N15" s="19">
        <v>1</v>
      </c>
      <c r="O15" s="19">
        <v>0.04</v>
      </c>
      <c r="P15" s="19">
        <v>1</v>
      </c>
      <c r="Q15" s="19">
        <v>0.02</v>
      </c>
      <c r="R15" s="19">
        <v>0.89</v>
      </c>
      <c r="S15" s="19">
        <v>0</v>
      </c>
      <c r="T15" s="19">
        <v>0</v>
      </c>
      <c r="U15" s="19">
        <v>0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0.88</v>
      </c>
      <c r="F16" s="20">
        <v>0.97</v>
      </c>
      <c r="G16" s="20">
        <v>0.56000000000000005</v>
      </c>
      <c r="H16" s="20">
        <v>0.18</v>
      </c>
      <c r="I16" s="20">
        <v>0</v>
      </c>
      <c r="J16" s="20">
        <v>1</v>
      </c>
      <c r="K16" s="20">
        <v>0.45</v>
      </c>
      <c r="L16" s="20">
        <v>0.14000000000000001</v>
      </c>
      <c r="M16" s="20">
        <v>0.56000000000000005</v>
      </c>
      <c r="N16" s="20">
        <v>1</v>
      </c>
      <c r="O16" s="20">
        <v>0.04</v>
      </c>
      <c r="P16" s="20">
        <v>1</v>
      </c>
      <c r="Q16" s="20">
        <v>0.02</v>
      </c>
      <c r="R16" s="20">
        <v>0.89</v>
      </c>
      <c r="S16" s="20">
        <v>0</v>
      </c>
      <c r="T16" s="20">
        <v>0</v>
      </c>
      <c r="U16" s="20">
        <v>0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0.88</v>
      </c>
      <c r="F17" s="19">
        <v>0.97</v>
      </c>
      <c r="G17" s="19">
        <v>0.5</v>
      </c>
      <c r="H17" s="19">
        <v>0.18</v>
      </c>
      <c r="I17" s="19">
        <v>0</v>
      </c>
      <c r="J17" s="19">
        <v>1</v>
      </c>
      <c r="K17" s="19">
        <v>0.46</v>
      </c>
      <c r="L17" s="19">
        <v>0.14000000000000001</v>
      </c>
      <c r="M17" s="19">
        <v>0.56999999999999995</v>
      </c>
      <c r="N17" s="19">
        <v>1</v>
      </c>
      <c r="O17" s="19">
        <v>0.13</v>
      </c>
      <c r="P17" s="19">
        <v>1</v>
      </c>
      <c r="Q17" s="19">
        <v>0.02</v>
      </c>
      <c r="R17" s="19">
        <v>0.88</v>
      </c>
      <c r="S17" s="19">
        <v>0</v>
      </c>
      <c r="T17" s="19">
        <v>0</v>
      </c>
      <c r="U17" s="19">
        <v>0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0.88</v>
      </c>
      <c r="F18" s="20">
        <v>0.99</v>
      </c>
      <c r="G18" s="20">
        <v>0.5</v>
      </c>
      <c r="H18" s="20">
        <v>0.18</v>
      </c>
      <c r="I18" s="20">
        <v>0</v>
      </c>
      <c r="J18" s="20">
        <v>1</v>
      </c>
      <c r="K18" s="20">
        <v>0.44</v>
      </c>
      <c r="L18" s="20">
        <v>0.12</v>
      </c>
      <c r="M18" s="20">
        <v>0.57999999999999996</v>
      </c>
      <c r="N18" s="20">
        <v>1</v>
      </c>
      <c r="O18" s="20">
        <v>0.14000000000000001</v>
      </c>
      <c r="P18" s="20">
        <v>1</v>
      </c>
      <c r="Q18" s="20">
        <v>0.02</v>
      </c>
      <c r="R18" s="20">
        <v>0.89</v>
      </c>
      <c r="S18" s="20">
        <v>0</v>
      </c>
      <c r="T18" s="20">
        <v>0</v>
      </c>
      <c r="U18" s="20">
        <v>0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0.88</v>
      </c>
      <c r="F19" s="19">
        <v>0.99</v>
      </c>
      <c r="G19" s="19">
        <v>0.52</v>
      </c>
      <c r="H19" s="19">
        <v>0.18</v>
      </c>
      <c r="I19" s="19">
        <v>0</v>
      </c>
      <c r="J19" s="19">
        <v>1</v>
      </c>
      <c r="K19" s="19">
        <v>0.48</v>
      </c>
      <c r="L19" s="19">
        <v>0.11</v>
      </c>
      <c r="M19" s="19">
        <v>0.55000000000000004</v>
      </c>
      <c r="N19" s="19">
        <v>1</v>
      </c>
      <c r="O19" s="19">
        <v>0.13</v>
      </c>
      <c r="P19" s="19">
        <v>1</v>
      </c>
      <c r="Q19" s="19">
        <v>0.02</v>
      </c>
      <c r="R19" s="19">
        <v>0.89</v>
      </c>
      <c r="S19" s="19">
        <v>0</v>
      </c>
      <c r="T19" s="19">
        <v>0</v>
      </c>
      <c r="U19" s="19">
        <v>0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0.88</v>
      </c>
      <c r="F20" s="20">
        <v>0.99</v>
      </c>
      <c r="G20" s="20">
        <v>0.53</v>
      </c>
      <c r="H20" s="20">
        <v>0.18</v>
      </c>
      <c r="I20" s="20">
        <v>0</v>
      </c>
      <c r="J20" s="20">
        <v>1</v>
      </c>
      <c r="K20" s="20">
        <v>0.54</v>
      </c>
      <c r="L20" s="20">
        <v>0.11</v>
      </c>
      <c r="M20" s="20">
        <v>0.53</v>
      </c>
      <c r="N20" s="20">
        <v>1</v>
      </c>
      <c r="O20" s="20">
        <v>0.14000000000000001</v>
      </c>
      <c r="P20" s="20">
        <v>1</v>
      </c>
      <c r="Q20" s="20">
        <v>0.02</v>
      </c>
      <c r="R20" s="20">
        <v>0.89</v>
      </c>
      <c r="S20" s="20">
        <v>0</v>
      </c>
      <c r="T20" s="20">
        <v>0</v>
      </c>
      <c r="U20" s="20">
        <v>0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0.88</v>
      </c>
      <c r="F21" s="19">
        <v>0.99</v>
      </c>
      <c r="G21" s="19">
        <v>0.53</v>
      </c>
      <c r="H21" s="19">
        <v>0.18</v>
      </c>
      <c r="I21" s="19">
        <v>0</v>
      </c>
      <c r="J21" s="19">
        <v>1</v>
      </c>
      <c r="K21" s="19">
        <v>0.56000000000000005</v>
      </c>
      <c r="L21" s="19">
        <v>0.11</v>
      </c>
      <c r="M21" s="19">
        <v>0.54</v>
      </c>
      <c r="N21" s="19">
        <v>1</v>
      </c>
      <c r="O21" s="19">
        <v>0.14000000000000001</v>
      </c>
      <c r="P21" s="19">
        <v>1</v>
      </c>
      <c r="Q21" s="19">
        <v>0.02</v>
      </c>
      <c r="R21" s="19">
        <v>0.89</v>
      </c>
      <c r="S21" s="19">
        <v>0</v>
      </c>
      <c r="T21" s="19">
        <v>0</v>
      </c>
      <c r="U21" s="19">
        <v>0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0.88</v>
      </c>
      <c r="F22" s="20">
        <v>0.99</v>
      </c>
      <c r="G22" s="20">
        <v>0.54</v>
      </c>
      <c r="H22" s="20">
        <v>0.18</v>
      </c>
      <c r="I22" s="20">
        <v>0</v>
      </c>
      <c r="J22" s="20">
        <v>1</v>
      </c>
      <c r="K22" s="20">
        <v>0.56999999999999995</v>
      </c>
      <c r="L22" s="20">
        <v>0.11</v>
      </c>
      <c r="M22" s="20">
        <v>0.56999999999999995</v>
      </c>
      <c r="N22" s="20">
        <v>1</v>
      </c>
      <c r="O22" s="20">
        <v>0.14000000000000001</v>
      </c>
      <c r="P22" s="20">
        <v>1</v>
      </c>
      <c r="Q22" s="20">
        <v>0.02</v>
      </c>
      <c r="R22" s="20">
        <v>0.89</v>
      </c>
      <c r="S22" s="20">
        <v>0</v>
      </c>
      <c r="T22" s="20">
        <v>0</v>
      </c>
      <c r="U22" s="2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>
      <selection activeCell="B2" sqref="B2:S2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Q32" sqref="Q32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90</v>
      </c>
      <c r="Y2" s="21" t="s">
        <v>91</v>
      </c>
    </row>
    <row r="3" spans="1:28" x14ac:dyDescent="0.25">
      <c r="A3" s="8">
        <v>2016</v>
      </c>
      <c r="B3" s="24">
        <v>61.210253700000003</v>
      </c>
      <c r="C3" s="24">
        <v>232.17360837999999</v>
      </c>
      <c r="D3" s="24">
        <v>7.5965E-3</v>
      </c>
      <c r="E3" s="24">
        <v>15.569000000000001</v>
      </c>
      <c r="F3" s="24">
        <v>36.923000000000002</v>
      </c>
      <c r="G3" s="24">
        <v>8.5630000000000006</v>
      </c>
      <c r="H3" s="24">
        <v>9.2302682600000008</v>
      </c>
      <c r="I3" s="24">
        <v>198.09045892</v>
      </c>
      <c r="J3" s="24">
        <v>0.56855889000000004</v>
      </c>
      <c r="K3" s="24">
        <v>50.70682</v>
      </c>
      <c r="L3" s="24">
        <v>13.100452929999999</v>
      </c>
      <c r="M3" s="24">
        <v>15.50342476</v>
      </c>
      <c r="N3" s="24">
        <v>23.732458040000001</v>
      </c>
      <c r="O3" s="24">
        <v>159.75023289999999</v>
      </c>
      <c r="P3" s="24">
        <v>6.4530000000000003</v>
      </c>
      <c r="Q3" s="24">
        <v>25.541</v>
      </c>
      <c r="R3" s="24">
        <v>2.5436261999999998</v>
      </c>
      <c r="S3" s="24">
        <v>42.302854449999998</v>
      </c>
      <c r="T3" s="24">
        <v>392.60120776000002</v>
      </c>
      <c r="U3" s="24">
        <v>94.639738320000006</v>
      </c>
      <c r="V3" s="24">
        <v>6.3</v>
      </c>
      <c r="W3" s="24">
        <v>6.3554099199999996</v>
      </c>
      <c r="X3" s="24">
        <v>0.10281027</v>
      </c>
      <c r="Y3" s="24">
        <v>11.984999999999999</v>
      </c>
      <c r="Z3" s="23"/>
      <c r="AA3" s="27"/>
    </row>
    <row r="4" spans="1:28" x14ac:dyDescent="0.25">
      <c r="A4" s="8">
        <v>2017</v>
      </c>
      <c r="B4" s="25">
        <v>53.02631598</v>
      </c>
      <c r="C4" s="25">
        <v>428.84768387000003</v>
      </c>
      <c r="D4" s="25">
        <v>7.5113699999999999E-3</v>
      </c>
      <c r="E4" s="25">
        <v>13.677</v>
      </c>
      <c r="F4" s="25">
        <v>35.281999999999996</v>
      </c>
      <c r="G4" s="25">
        <v>8.5690000000000008</v>
      </c>
      <c r="H4" s="25">
        <v>7.9176154800000003</v>
      </c>
      <c r="I4" s="25">
        <v>307.701932</v>
      </c>
      <c r="J4" s="25">
        <v>0.45899094000000001</v>
      </c>
      <c r="K4" s="25">
        <v>48.595010000000002</v>
      </c>
      <c r="L4" s="25">
        <v>12.81673329</v>
      </c>
      <c r="M4" s="25">
        <v>13.845256320000001</v>
      </c>
      <c r="N4" s="25">
        <v>19.557690900000001</v>
      </c>
      <c r="O4" s="25">
        <v>156.2977679</v>
      </c>
      <c r="P4" s="25">
        <v>6.1710000000000003</v>
      </c>
      <c r="Q4" s="25">
        <v>22.446999999999999</v>
      </c>
      <c r="R4" s="25">
        <v>2.4158761900000001</v>
      </c>
      <c r="S4" s="25">
        <v>38.984570320000003</v>
      </c>
      <c r="T4" s="25">
        <v>411.93921736999999</v>
      </c>
      <c r="U4" s="25">
        <v>92.910547230000006</v>
      </c>
      <c r="V4" s="25">
        <v>6.3479999999999999</v>
      </c>
      <c r="W4" s="25">
        <v>6.0934607999999999</v>
      </c>
      <c r="X4" s="25">
        <v>1.9026870000000001E-2</v>
      </c>
      <c r="Y4" s="25">
        <v>11.896000000000001</v>
      </c>
      <c r="Z4" s="23"/>
      <c r="AA4" s="27"/>
      <c r="AB4" s="27"/>
    </row>
    <row r="5" spans="1:28" x14ac:dyDescent="0.25">
      <c r="A5" s="8">
        <v>2018</v>
      </c>
      <c r="B5" s="24">
        <v>43.81513975</v>
      </c>
      <c r="C5" s="24">
        <v>437.97723521</v>
      </c>
      <c r="D5" s="24">
        <v>1.6024130000000001E-2</v>
      </c>
      <c r="E5" s="24">
        <v>9.2892817700000005</v>
      </c>
      <c r="F5" s="24">
        <v>33.893000000000001</v>
      </c>
      <c r="G5" s="24">
        <v>8.4770000000000003</v>
      </c>
      <c r="H5" s="24">
        <v>7.3436945099999997</v>
      </c>
      <c r="I5" s="24">
        <v>338.4060609</v>
      </c>
      <c r="J5" s="24">
        <v>3.90954019</v>
      </c>
      <c r="K5" s="24">
        <v>46.70561</v>
      </c>
      <c r="L5" s="24">
        <v>12.56205205</v>
      </c>
      <c r="M5" s="24">
        <v>13.364736150000001</v>
      </c>
      <c r="N5" s="24">
        <v>18.345731669999999</v>
      </c>
      <c r="O5" s="24">
        <v>152.80784324999999</v>
      </c>
      <c r="P5" s="24">
        <v>5.9180000000000001</v>
      </c>
      <c r="Q5" s="24">
        <v>20.946999999999999</v>
      </c>
      <c r="R5" s="24">
        <v>2.3488535100000001</v>
      </c>
      <c r="S5" s="24">
        <v>37.662237150000003</v>
      </c>
      <c r="T5" s="24">
        <v>411.93921736999999</v>
      </c>
      <c r="U5" s="24">
        <v>85.818347270000004</v>
      </c>
      <c r="V5" s="24">
        <v>4.4470000000000001</v>
      </c>
      <c r="W5" s="24">
        <v>5.8981896899999997</v>
      </c>
      <c r="X5" s="24">
        <v>4.66395E-2</v>
      </c>
      <c r="Y5" s="24">
        <v>11.724</v>
      </c>
      <c r="Z5" s="23"/>
      <c r="AA5" s="27"/>
      <c r="AB5" s="27"/>
    </row>
    <row r="6" spans="1:28" x14ac:dyDescent="0.25">
      <c r="A6" s="8">
        <v>2019</v>
      </c>
      <c r="B6" s="25">
        <v>41.328930710000002</v>
      </c>
      <c r="C6" s="25">
        <v>437.97723523000002</v>
      </c>
      <c r="D6" s="25">
        <v>1.1770340000000001E-2</v>
      </c>
      <c r="E6" s="25">
        <v>7.9917468200000004</v>
      </c>
      <c r="F6" s="25">
        <v>18.521999999999998</v>
      </c>
      <c r="G6" s="25">
        <v>8.3580000000000005</v>
      </c>
      <c r="H6" s="25">
        <v>7.3356976600000001</v>
      </c>
      <c r="I6" s="25">
        <v>369.36371133</v>
      </c>
      <c r="J6" s="25">
        <v>0.58745305999999997</v>
      </c>
      <c r="K6" s="25">
        <v>45.376220000000004</v>
      </c>
      <c r="L6" s="25">
        <v>12.13215166</v>
      </c>
      <c r="M6" s="25">
        <v>12.023976360000001</v>
      </c>
      <c r="N6" s="25">
        <v>18.111711679999999</v>
      </c>
      <c r="O6" s="25">
        <v>145.62260645999999</v>
      </c>
      <c r="P6" s="25">
        <v>5.6429999999999998</v>
      </c>
      <c r="Q6" s="25">
        <v>19.169</v>
      </c>
      <c r="R6" s="25">
        <v>2.2774939199999999</v>
      </c>
      <c r="S6" s="25">
        <v>36.971203969999998</v>
      </c>
      <c r="T6" s="25">
        <v>411.93921739000001</v>
      </c>
      <c r="U6" s="25">
        <v>80.980191899999994</v>
      </c>
      <c r="V6" s="25">
        <v>4.47</v>
      </c>
      <c r="W6" s="25">
        <v>5.7440192100000003</v>
      </c>
      <c r="X6" s="25">
        <v>5.36429E-2</v>
      </c>
      <c r="Y6" s="25">
        <v>11.539</v>
      </c>
      <c r="Z6" s="23"/>
      <c r="AA6" s="27"/>
      <c r="AB6" s="27"/>
    </row>
    <row r="7" spans="1:28" x14ac:dyDescent="0.25">
      <c r="A7" s="8">
        <v>2020</v>
      </c>
      <c r="B7" s="24">
        <v>40.430227469999998</v>
      </c>
      <c r="C7" s="24">
        <v>439.14932219999997</v>
      </c>
      <c r="D7" s="24">
        <v>7.3522700000000002E-3</v>
      </c>
      <c r="E7" s="24">
        <v>7.9096028799999996</v>
      </c>
      <c r="F7" s="24">
        <v>18.295999999999999</v>
      </c>
      <c r="G7" s="24">
        <v>8.2460000000000004</v>
      </c>
      <c r="H7" s="24">
        <v>7.3956202500000003</v>
      </c>
      <c r="I7" s="24">
        <v>376.40239136999998</v>
      </c>
      <c r="J7" s="24">
        <v>0.84681607999999997</v>
      </c>
      <c r="K7" s="24">
        <v>45.23939</v>
      </c>
      <c r="L7" s="24">
        <v>11.69784162</v>
      </c>
      <c r="M7" s="24">
        <v>11.842679110000001</v>
      </c>
      <c r="N7" s="24">
        <v>17.9320211</v>
      </c>
      <c r="O7" s="24">
        <v>144.57099595</v>
      </c>
      <c r="P7" s="24">
        <v>5.7590000000000003</v>
      </c>
      <c r="Q7" s="24">
        <v>18.056999999999999</v>
      </c>
      <c r="R7" s="24">
        <v>2.2672321000000002</v>
      </c>
      <c r="S7" s="24">
        <v>36.984508179999999</v>
      </c>
      <c r="T7" s="24">
        <v>413.04176553000002</v>
      </c>
      <c r="U7" s="24">
        <v>80.606308209999995</v>
      </c>
      <c r="V7" s="24">
        <v>4.484</v>
      </c>
      <c r="W7" s="24">
        <v>7.1108679600000002</v>
      </c>
      <c r="X7" s="24">
        <v>0.10640448</v>
      </c>
      <c r="Y7" s="24">
        <v>11.458</v>
      </c>
      <c r="Z7" s="23"/>
      <c r="AA7" s="27"/>
      <c r="AB7" s="27"/>
    </row>
    <row r="8" spans="1:28" x14ac:dyDescent="0.25">
      <c r="A8" s="8">
        <v>2021</v>
      </c>
      <c r="B8" s="25">
        <v>39.872335059999997</v>
      </c>
      <c r="C8" s="25">
        <v>437.99578133</v>
      </c>
      <c r="D8" s="25">
        <v>0</v>
      </c>
      <c r="E8" s="25">
        <v>7.82819865</v>
      </c>
      <c r="F8" s="25">
        <v>18.111000000000001</v>
      </c>
      <c r="G8" s="25">
        <v>8.11</v>
      </c>
      <c r="H8" s="25">
        <v>7.4006142400000003</v>
      </c>
      <c r="I8" s="25">
        <v>373.85240572999999</v>
      </c>
      <c r="J8" s="25">
        <v>0.90677494999999997</v>
      </c>
      <c r="K8" s="25">
        <v>45.214530000000003</v>
      </c>
      <c r="L8" s="25">
        <v>11.613524180000001</v>
      </c>
      <c r="M8" s="25">
        <v>11.76149356</v>
      </c>
      <c r="N8" s="25">
        <v>18.254808879999999</v>
      </c>
      <c r="O8" s="25">
        <v>143.11855252999999</v>
      </c>
      <c r="P8" s="25">
        <v>5.8819999999999997</v>
      </c>
      <c r="Q8" s="25">
        <v>9.0359999999999996</v>
      </c>
      <c r="R8" s="25">
        <v>2.2593318400000002</v>
      </c>
      <c r="S8" s="25">
        <v>36.785028820000001</v>
      </c>
      <c r="T8" s="25">
        <v>411.91167144000002</v>
      </c>
      <c r="U8" s="25">
        <v>79.837042319999995</v>
      </c>
      <c r="V8" s="25">
        <v>4.4909999999999997</v>
      </c>
      <c r="W8" s="25">
        <v>11.78662871</v>
      </c>
      <c r="X8" s="25">
        <v>9.4567280000000004E-2</v>
      </c>
      <c r="Y8" s="25">
        <v>11.329000000000001</v>
      </c>
      <c r="Z8" s="23"/>
      <c r="AA8" s="27"/>
      <c r="AB8" s="27"/>
    </row>
    <row r="9" spans="1:28" x14ac:dyDescent="0.25">
      <c r="A9" s="8">
        <v>2022</v>
      </c>
      <c r="B9" s="24">
        <v>40.38294123</v>
      </c>
      <c r="C9" s="24">
        <v>438.02534177000001</v>
      </c>
      <c r="D9" s="24">
        <v>0</v>
      </c>
      <c r="E9" s="24">
        <v>7.7949540500000003</v>
      </c>
      <c r="F9" s="24">
        <v>18.13</v>
      </c>
      <c r="G9" s="24">
        <v>8.0440000000000005</v>
      </c>
      <c r="H9" s="24">
        <v>7.6314904800000001</v>
      </c>
      <c r="I9" s="24">
        <v>373.85240572999999</v>
      </c>
      <c r="J9" s="24">
        <v>0.94502870000000005</v>
      </c>
      <c r="K9" s="24">
        <v>45.365279999999998</v>
      </c>
      <c r="L9" s="24">
        <v>11.60732366</v>
      </c>
      <c r="M9" s="24">
        <v>12.206763219999999</v>
      </c>
      <c r="N9" s="24">
        <v>18.54556921</v>
      </c>
      <c r="O9" s="24">
        <v>141.64283039</v>
      </c>
      <c r="P9" s="24">
        <v>6.0220000000000002</v>
      </c>
      <c r="Q9" s="24">
        <v>6.6310000000000002</v>
      </c>
      <c r="R9" s="24">
        <v>2.2703947900000001</v>
      </c>
      <c r="S9" s="24">
        <v>36.627735999999999</v>
      </c>
      <c r="T9" s="24">
        <v>411.86776671000001</v>
      </c>
      <c r="U9" s="24">
        <v>79.968806420000007</v>
      </c>
      <c r="V9" s="24">
        <v>4.4930000000000003</v>
      </c>
      <c r="W9" s="24">
        <v>14.868268430000001</v>
      </c>
      <c r="X9" s="24">
        <v>0.29888124999999999</v>
      </c>
      <c r="Y9" s="24">
        <v>11.282</v>
      </c>
      <c r="Z9" s="23"/>
      <c r="AA9" s="27"/>
      <c r="AB9" s="27"/>
    </row>
    <row r="10" spans="1:28" x14ac:dyDescent="0.25">
      <c r="A10" s="8">
        <v>2023</v>
      </c>
      <c r="B10" s="25">
        <v>40.63214747</v>
      </c>
      <c r="C10" s="25">
        <v>438.05490239</v>
      </c>
      <c r="D10" s="25">
        <v>0</v>
      </c>
      <c r="E10" s="25">
        <v>7.7657786199999999</v>
      </c>
      <c r="F10" s="25">
        <v>18.16</v>
      </c>
      <c r="G10" s="25">
        <v>8.0519999999999996</v>
      </c>
      <c r="H10" s="25">
        <v>7.5120570799999999</v>
      </c>
      <c r="I10" s="25">
        <v>373.50136918999999</v>
      </c>
      <c r="J10" s="25">
        <v>0.96736235000000004</v>
      </c>
      <c r="K10" s="25">
        <v>45.425699999999999</v>
      </c>
      <c r="L10" s="25">
        <v>11.598358749999999</v>
      </c>
      <c r="M10" s="25">
        <v>11.88330715</v>
      </c>
      <c r="N10" s="25">
        <v>18.63587519</v>
      </c>
      <c r="O10" s="25">
        <v>140.70457814</v>
      </c>
      <c r="P10" s="25">
        <v>6.0149999999999997</v>
      </c>
      <c r="Q10" s="25">
        <v>6.6609999999999996</v>
      </c>
      <c r="R10" s="25">
        <v>2.2877950999999999</v>
      </c>
      <c r="S10" s="25">
        <v>36.513058219999998</v>
      </c>
      <c r="T10" s="25">
        <v>411.82386199000001</v>
      </c>
      <c r="U10" s="25">
        <v>80.969622979999997</v>
      </c>
      <c r="V10" s="25">
        <v>4.49</v>
      </c>
      <c r="W10" s="25">
        <v>17.482949130000002</v>
      </c>
      <c r="X10" s="25">
        <v>0.59180217000000002</v>
      </c>
      <c r="Y10" s="25">
        <v>11.298999999999999</v>
      </c>
      <c r="AA10" s="27"/>
      <c r="AB10" s="27"/>
    </row>
    <row r="11" spans="1:28" x14ac:dyDescent="0.25">
      <c r="A11" s="8">
        <v>2024</v>
      </c>
      <c r="B11" s="24">
        <v>41.255923889999998</v>
      </c>
      <c r="C11" s="24">
        <v>439.25681297</v>
      </c>
      <c r="D11" s="24">
        <v>0</v>
      </c>
      <c r="E11" s="24">
        <v>7.82272049</v>
      </c>
      <c r="F11" s="24">
        <v>18.341999999999999</v>
      </c>
      <c r="G11" s="24">
        <v>8.1170000000000009</v>
      </c>
      <c r="H11" s="24">
        <v>7.2774219100000002</v>
      </c>
      <c r="I11" s="24">
        <v>374.50160079</v>
      </c>
      <c r="J11" s="24">
        <v>1.05081326</v>
      </c>
      <c r="K11" s="24">
        <v>45.566540000000003</v>
      </c>
      <c r="L11" s="24">
        <v>11.61442501</v>
      </c>
      <c r="M11" s="24">
        <v>12.15472703</v>
      </c>
      <c r="N11" s="24">
        <v>17.727310240000001</v>
      </c>
      <c r="O11" s="24">
        <v>140.98195329000001</v>
      </c>
      <c r="P11" s="24">
        <v>6.024</v>
      </c>
      <c r="Q11" s="24">
        <v>3.96</v>
      </c>
      <c r="R11" s="24">
        <v>2.2917633500000001</v>
      </c>
      <c r="S11" s="24">
        <v>36.920662040000003</v>
      </c>
      <c r="T11" s="24">
        <v>412.88211403000003</v>
      </c>
      <c r="U11" s="24">
        <v>81.427989179999997</v>
      </c>
      <c r="V11" s="24">
        <v>4.4820000000000002</v>
      </c>
      <c r="W11" s="24">
        <v>20.9254584</v>
      </c>
      <c r="X11" s="24">
        <v>0.57295039999999997</v>
      </c>
      <c r="Y11" s="24">
        <v>11.375999999999999</v>
      </c>
      <c r="AA11" s="27"/>
      <c r="AB11" s="27"/>
    </row>
    <row r="12" spans="1:28" x14ac:dyDescent="0.25">
      <c r="A12" s="8">
        <v>2025</v>
      </c>
      <c r="B12" s="25">
        <v>41.745012600000003</v>
      </c>
      <c r="C12" s="25">
        <v>438.11402328000003</v>
      </c>
      <c r="D12" s="25">
        <v>0</v>
      </c>
      <c r="E12" s="25">
        <v>7.88742258</v>
      </c>
      <c r="F12" s="25">
        <v>18.526</v>
      </c>
      <c r="G12" s="25">
        <v>8.1760000099999992</v>
      </c>
      <c r="H12" s="25">
        <v>9.3822401099999997</v>
      </c>
      <c r="I12" s="25">
        <v>372.79352559</v>
      </c>
      <c r="J12" s="25">
        <v>1.25971765</v>
      </c>
      <c r="K12" s="25">
        <v>45.764760000000003</v>
      </c>
      <c r="L12" s="25">
        <v>11.69615776</v>
      </c>
      <c r="M12" s="25">
        <v>11.71243379</v>
      </c>
      <c r="N12" s="25">
        <v>20.29598906</v>
      </c>
      <c r="O12" s="25">
        <v>141.48371857999999</v>
      </c>
      <c r="P12" s="25">
        <v>6.0339999999999998</v>
      </c>
      <c r="Q12" s="25">
        <v>4.0759999999999996</v>
      </c>
      <c r="R12" s="25">
        <v>2.3156538100000001</v>
      </c>
      <c r="S12" s="25">
        <v>36.99396453</v>
      </c>
      <c r="T12" s="25">
        <v>411.73605209999999</v>
      </c>
      <c r="U12" s="25">
        <v>82.283734229999993</v>
      </c>
      <c r="V12" s="25">
        <v>4.468</v>
      </c>
      <c r="W12" s="25">
        <v>25.352646199999999</v>
      </c>
      <c r="X12" s="25">
        <v>0.65895018000000005</v>
      </c>
      <c r="Y12" s="25">
        <v>11.446999999999999</v>
      </c>
      <c r="AA12" s="27"/>
      <c r="AB12" s="27"/>
    </row>
    <row r="13" spans="1:28" x14ac:dyDescent="0.25">
      <c r="A13" s="8">
        <v>2026</v>
      </c>
      <c r="B13" s="24">
        <v>41.263545839999999</v>
      </c>
      <c r="C13" s="24">
        <v>438.14358372999999</v>
      </c>
      <c r="D13" s="24">
        <v>0</v>
      </c>
      <c r="E13" s="24">
        <v>7.91844736</v>
      </c>
      <c r="F13" s="24">
        <v>18.641999999999999</v>
      </c>
      <c r="G13" s="24">
        <v>8.234</v>
      </c>
      <c r="H13" s="24">
        <v>14.413587</v>
      </c>
      <c r="I13" s="24">
        <v>370.69307669</v>
      </c>
      <c r="J13" s="24">
        <v>1.32831086</v>
      </c>
      <c r="K13" s="24">
        <v>45.864899999999999</v>
      </c>
      <c r="L13" s="24">
        <v>11.641398730000001</v>
      </c>
      <c r="M13" s="24">
        <v>11.86276071</v>
      </c>
      <c r="N13" s="24">
        <v>22.23113081</v>
      </c>
      <c r="O13" s="24">
        <v>141.02181834000001</v>
      </c>
      <c r="P13" s="24">
        <v>6.0330000000000004</v>
      </c>
      <c r="Q13" s="24">
        <v>4.1189999999999998</v>
      </c>
      <c r="R13" s="24">
        <v>2.3034675600000001</v>
      </c>
      <c r="S13" s="24">
        <v>36.918890310000002</v>
      </c>
      <c r="T13" s="24">
        <v>411.69214733000001</v>
      </c>
      <c r="U13" s="24">
        <v>82.895890960000003</v>
      </c>
      <c r="V13" s="24">
        <v>4.4509999999999996</v>
      </c>
      <c r="W13" s="24">
        <v>27.52402356</v>
      </c>
      <c r="X13" s="24">
        <v>0.77493860000000003</v>
      </c>
      <c r="Y13" s="24">
        <v>11.515000000000001</v>
      </c>
      <c r="AA13" s="27"/>
      <c r="AB13" s="27"/>
    </row>
    <row r="14" spans="1:28" x14ac:dyDescent="0.25">
      <c r="A14" s="8">
        <v>2027</v>
      </c>
      <c r="B14" s="25">
        <v>41.506927150000003</v>
      </c>
      <c r="C14" s="25">
        <v>438.17314434999997</v>
      </c>
      <c r="D14" s="25">
        <v>0</v>
      </c>
      <c r="E14" s="25">
        <v>7.9614358100000002</v>
      </c>
      <c r="F14" s="25">
        <v>18.812999999999999</v>
      </c>
      <c r="G14" s="25">
        <v>8.2949999999999999</v>
      </c>
      <c r="H14" s="25">
        <v>17.402088979999998</v>
      </c>
      <c r="I14" s="25">
        <v>370.69307669</v>
      </c>
      <c r="J14" s="25">
        <v>1.5546591999999999</v>
      </c>
      <c r="K14" s="25">
        <v>46.012129999999999</v>
      </c>
      <c r="L14" s="25">
        <v>11.65316007</v>
      </c>
      <c r="M14" s="25">
        <v>12.198179400000001</v>
      </c>
      <c r="N14" s="25">
        <v>23.464063679999999</v>
      </c>
      <c r="O14" s="25">
        <v>140.87728107000001</v>
      </c>
      <c r="P14" s="25">
        <v>6.04</v>
      </c>
      <c r="Q14" s="25">
        <v>4.2329999999999997</v>
      </c>
      <c r="R14" s="25">
        <v>2.28665444</v>
      </c>
      <c r="S14" s="25">
        <v>36.587660820000004</v>
      </c>
      <c r="T14" s="25">
        <v>411.64824256000003</v>
      </c>
      <c r="U14" s="25">
        <v>83.281164099999998</v>
      </c>
      <c r="V14" s="25">
        <v>4.43</v>
      </c>
      <c r="W14" s="25">
        <v>27.78472549</v>
      </c>
      <c r="X14" s="25">
        <v>0.72700078000000001</v>
      </c>
      <c r="Y14" s="25">
        <v>11.586</v>
      </c>
      <c r="AA14" s="27"/>
      <c r="AB14" s="27"/>
    </row>
    <row r="15" spans="1:28" x14ac:dyDescent="0.25">
      <c r="A15" s="8">
        <v>2028</v>
      </c>
      <c r="B15" s="24">
        <v>42.188941329999999</v>
      </c>
      <c r="C15" s="24">
        <v>439.37537888000003</v>
      </c>
      <c r="D15" s="24">
        <v>0</v>
      </c>
      <c r="E15" s="24">
        <v>8.0147487700000006</v>
      </c>
      <c r="F15" s="24">
        <v>18.983000000000001</v>
      </c>
      <c r="G15" s="24">
        <v>8.3620000000000001</v>
      </c>
      <c r="H15" s="24">
        <v>20.440001800000001</v>
      </c>
      <c r="I15" s="24">
        <v>371.6856143</v>
      </c>
      <c r="J15" s="24">
        <v>1.73053726</v>
      </c>
      <c r="K15" s="24">
        <v>46.17315</v>
      </c>
      <c r="L15" s="24">
        <v>11.621085109999999</v>
      </c>
      <c r="M15" s="24">
        <v>11.95861786</v>
      </c>
      <c r="N15" s="24">
        <v>24.17742952</v>
      </c>
      <c r="O15" s="24">
        <v>141.11677299999999</v>
      </c>
      <c r="P15" s="24">
        <v>6.0469999999999997</v>
      </c>
      <c r="Q15" s="24">
        <v>4.3390000000000004</v>
      </c>
      <c r="R15" s="24">
        <v>2.2964461900000002</v>
      </c>
      <c r="S15" s="24">
        <v>37.590959869999999</v>
      </c>
      <c r="T15" s="24">
        <v>412.70601345</v>
      </c>
      <c r="U15" s="24">
        <v>83.777609519999999</v>
      </c>
      <c r="V15" s="24">
        <v>4.4050000000000002</v>
      </c>
      <c r="W15" s="24">
        <v>28.111365790000001</v>
      </c>
      <c r="X15" s="24">
        <v>0.68999664000000005</v>
      </c>
      <c r="Y15" s="24">
        <v>11.662000000000001</v>
      </c>
      <c r="AA15" s="27"/>
      <c r="AB15" s="27"/>
    </row>
    <row r="16" spans="1:28" x14ac:dyDescent="0.25">
      <c r="A16" s="8">
        <v>2029</v>
      </c>
      <c r="B16" s="25">
        <v>43.808450720000003</v>
      </c>
      <c r="C16" s="25">
        <v>438.23226524</v>
      </c>
      <c r="D16" s="25">
        <v>0</v>
      </c>
      <c r="E16" s="25">
        <v>8.0830780699999991</v>
      </c>
      <c r="F16" s="25">
        <v>19.143999999999998</v>
      </c>
      <c r="G16" s="25">
        <v>8.4369999999999994</v>
      </c>
      <c r="H16" s="25">
        <v>20.735215780000001</v>
      </c>
      <c r="I16" s="25">
        <v>370.69307669</v>
      </c>
      <c r="J16" s="25">
        <v>1.6861885299999999</v>
      </c>
      <c r="K16" s="25">
        <v>46.297759999999997</v>
      </c>
      <c r="L16" s="25">
        <v>8.1462974399999997</v>
      </c>
      <c r="M16" s="25">
        <v>12.275807609999999</v>
      </c>
      <c r="N16" s="25">
        <v>24.005441640000001</v>
      </c>
      <c r="O16" s="25">
        <v>141.61729237</v>
      </c>
      <c r="P16" s="25">
        <v>6.0510000000000002</v>
      </c>
      <c r="Q16" s="25">
        <v>4.43</v>
      </c>
      <c r="R16" s="25">
        <v>2.29774959</v>
      </c>
      <c r="S16" s="25">
        <v>36.920471499999998</v>
      </c>
      <c r="T16" s="25">
        <v>411.56043267000001</v>
      </c>
      <c r="U16" s="25">
        <v>84.38298451</v>
      </c>
      <c r="V16" s="25">
        <v>4.3760000000000003</v>
      </c>
      <c r="W16" s="25">
        <v>27.71432506</v>
      </c>
      <c r="X16" s="25">
        <v>0.70124553000000001</v>
      </c>
      <c r="Y16" s="25">
        <v>11.744</v>
      </c>
      <c r="AA16" s="27"/>
      <c r="AB16" s="27"/>
    </row>
    <row r="17" spans="1:28" x14ac:dyDescent="0.25">
      <c r="A17" s="8">
        <v>2030</v>
      </c>
      <c r="B17" s="24">
        <v>45.099036169999998</v>
      </c>
      <c r="C17" s="24">
        <v>438.26182585999999</v>
      </c>
      <c r="D17" s="24">
        <v>0</v>
      </c>
      <c r="E17" s="24">
        <v>8.1558257899999997</v>
      </c>
      <c r="F17" s="24">
        <v>19.306000000000001</v>
      </c>
      <c r="G17" s="24">
        <v>8.5129999999999999</v>
      </c>
      <c r="H17" s="24">
        <v>20.350507050000001</v>
      </c>
      <c r="I17" s="24">
        <v>369.72333099999997</v>
      </c>
      <c r="J17" s="24">
        <v>1.6501732899999999</v>
      </c>
      <c r="K17" s="24">
        <v>46.45711</v>
      </c>
      <c r="L17" s="24">
        <v>8.18092811</v>
      </c>
      <c r="M17" s="24">
        <v>11.82640003</v>
      </c>
      <c r="N17" s="24">
        <v>24.845227650000002</v>
      </c>
      <c r="O17" s="24">
        <v>142.16780904999999</v>
      </c>
      <c r="P17" s="24">
        <v>6.0549999999999997</v>
      </c>
      <c r="Q17" s="24">
        <v>4.5190000000000001</v>
      </c>
      <c r="R17" s="24">
        <v>2.2937258300000001</v>
      </c>
      <c r="S17" s="24">
        <v>36.944646890000001</v>
      </c>
      <c r="T17" s="24">
        <v>411.51652798999999</v>
      </c>
      <c r="U17" s="24">
        <v>84.797079690000004</v>
      </c>
      <c r="V17" s="24">
        <v>4.3440000000000003</v>
      </c>
      <c r="W17" s="24">
        <v>27.973198119999999</v>
      </c>
      <c r="X17" s="24">
        <v>0.52689834000000002</v>
      </c>
      <c r="Y17" s="24">
        <v>11.827</v>
      </c>
      <c r="AA17" s="27"/>
      <c r="AB17" s="27"/>
    </row>
    <row r="18" spans="1:28" x14ac:dyDescent="0.25">
      <c r="A18" s="8">
        <v>2031</v>
      </c>
      <c r="B18" s="25">
        <v>46.255840249999999</v>
      </c>
      <c r="C18" s="25">
        <v>438.29138626000002</v>
      </c>
      <c r="D18" s="25">
        <v>0</v>
      </c>
      <c r="E18" s="25">
        <v>8.2292054199999995</v>
      </c>
      <c r="F18" s="25">
        <v>19.475999999999999</v>
      </c>
      <c r="G18" s="25">
        <v>8.59</v>
      </c>
      <c r="H18" s="25">
        <v>24.064178040000002</v>
      </c>
      <c r="I18" s="25">
        <v>366.84571641000002</v>
      </c>
      <c r="J18" s="25">
        <v>1.8951264800000001</v>
      </c>
      <c r="K18" s="25">
        <v>46.589509999999997</v>
      </c>
      <c r="L18" s="25">
        <v>8.2140465900000006</v>
      </c>
      <c r="M18" s="25">
        <v>12.032322730000001</v>
      </c>
      <c r="N18" s="25">
        <v>25.044772689999999</v>
      </c>
      <c r="O18" s="25">
        <v>143.00252014</v>
      </c>
      <c r="P18" s="25">
        <v>6.0620000000000003</v>
      </c>
      <c r="Q18" s="25">
        <v>4.6109999999999998</v>
      </c>
      <c r="R18" s="25">
        <v>2.2941642099999999</v>
      </c>
      <c r="S18" s="25">
        <v>38.577267020000001</v>
      </c>
      <c r="T18" s="25">
        <v>411.47262303999997</v>
      </c>
      <c r="U18" s="25">
        <v>85.673151250000004</v>
      </c>
      <c r="V18" s="25">
        <v>4.3109999999999999</v>
      </c>
      <c r="W18" s="25">
        <v>28.219087510000001</v>
      </c>
      <c r="X18" s="25">
        <v>0.68092867999999995</v>
      </c>
      <c r="Y18" s="25">
        <v>11.911</v>
      </c>
      <c r="AA18" s="27"/>
      <c r="AB18" s="27"/>
    </row>
    <row r="19" spans="1:28" x14ac:dyDescent="0.25">
      <c r="A19" s="8">
        <v>2032</v>
      </c>
      <c r="B19" s="24">
        <v>47.877909780000003</v>
      </c>
      <c r="C19" s="24">
        <v>439.49394490999998</v>
      </c>
      <c r="D19" s="24">
        <v>0</v>
      </c>
      <c r="E19" s="24">
        <v>8.2913490400000001</v>
      </c>
      <c r="F19" s="24">
        <v>19.643000000000001</v>
      </c>
      <c r="G19" s="24">
        <v>8.6649999999999991</v>
      </c>
      <c r="H19" s="24">
        <v>26.921315379999999</v>
      </c>
      <c r="I19" s="24">
        <v>367.82771330000003</v>
      </c>
      <c r="J19" s="24">
        <v>2.08708041</v>
      </c>
      <c r="K19" s="24">
        <v>46.751449999999998</v>
      </c>
      <c r="L19" s="24">
        <v>8.2239244100000004</v>
      </c>
      <c r="M19" s="24">
        <v>11.91188754</v>
      </c>
      <c r="N19" s="24">
        <v>25.739691969999999</v>
      </c>
      <c r="O19" s="24">
        <v>143.45195813999999</v>
      </c>
      <c r="P19" s="24">
        <v>6.0679999999999996</v>
      </c>
      <c r="Q19" s="24">
        <v>4.702</v>
      </c>
      <c r="R19" s="24">
        <v>2.29854914</v>
      </c>
      <c r="S19" s="24">
        <v>37.058899920000002</v>
      </c>
      <c r="T19" s="24">
        <v>412.52991295999999</v>
      </c>
      <c r="U19" s="24">
        <v>86.481063399999996</v>
      </c>
      <c r="V19" s="24">
        <v>4.2759999999999998</v>
      </c>
      <c r="W19" s="24">
        <v>28.298952109999998</v>
      </c>
      <c r="X19" s="24">
        <v>0.81364776000000005</v>
      </c>
      <c r="Y19" s="24">
        <v>11.993</v>
      </c>
      <c r="AA19" s="27"/>
      <c r="AB19" s="27"/>
    </row>
    <row r="20" spans="1:28" x14ac:dyDescent="0.25">
      <c r="A20" s="8">
        <v>2033</v>
      </c>
      <c r="B20" s="25">
        <v>49.930032609999998</v>
      </c>
      <c r="C20" s="25">
        <v>438.35050732000002</v>
      </c>
      <c r="D20" s="25">
        <v>0</v>
      </c>
      <c r="E20" s="25">
        <v>8.35657082</v>
      </c>
      <c r="F20" s="25">
        <v>19.803000000000001</v>
      </c>
      <c r="G20" s="25">
        <v>8.7409999999999997</v>
      </c>
      <c r="H20" s="25">
        <v>28.878303020000001</v>
      </c>
      <c r="I20" s="25">
        <v>366.84571641000002</v>
      </c>
      <c r="J20" s="25">
        <v>2.2462575999999999</v>
      </c>
      <c r="K20" s="25">
        <v>46.89264</v>
      </c>
      <c r="L20" s="25">
        <v>8.2017610899999998</v>
      </c>
      <c r="M20" s="25">
        <v>12.28854626</v>
      </c>
      <c r="N20" s="25">
        <v>25.567959290000001</v>
      </c>
      <c r="O20" s="25">
        <v>143.99176799</v>
      </c>
      <c r="P20" s="25">
        <v>6.0730000000000004</v>
      </c>
      <c r="Q20" s="25">
        <v>4.7910000000000004</v>
      </c>
      <c r="R20" s="25">
        <v>2.2309027000000001</v>
      </c>
      <c r="S20" s="25">
        <v>37.15605601</v>
      </c>
      <c r="T20" s="25">
        <v>411.38481332999999</v>
      </c>
      <c r="U20" s="25">
        <v>87.527579590000002</v>
      </c>
      <c r="V20" s="25">
        <v>4.2409999999999997</v>
      </c>
      <c r="W20" s="25">
        <v>28.399555929999998</v>
      </c>
      <c r="X20" s="25">
        <v>0.78504229999999997</v>
      </c>
      <c r="Y20" s="25">
        <v>12.074999999999999</v>
      </c>
      <c r="AA20" s="27"/>
      <c r="AB20" s="27"/>
    </row>
    <row r="21" spans="1:28" x14ac:dyDescent="0.25">
      <c r="A21" s="8">
        <v>2034</v>
      </c>
      <c r="B21" s="24">
        <v>51.862846300000001</v>
      </c>
      <c r="C21" s="24">
        <v>438.38006776999998</v>
      </c>
      <c r="D21" s="24">
        <v>0</v>
      </c>
      <c r="E21" s="24">
        <v>8.4228567499999993</v>
      </c>
      <c r="F21" s="24">
        <v>19.963999999999999</v>
      </c>
      <c r="G21" s="24">
        <v>8.8140000000000001</v>
      </c>
      <c r="H21" s="24">
        <v>30.432602330000002</v>
      </c>
      <c r="I21" s="24">
        <v>366.84571641000002</v>
      </c>
      <c r="J21" s="24">
        <v>2.1001787699999999</v>
      </c>
      <c r="K21" s="24">
        <v>47.033250000000002</v>
      </c>
      <c r="L21" s="24">
        <v>8.2044054000000006</v>
      </c>
      <c r="M21" s="24">
        <v>12.340248949999999</v>
      </c>
      <c r="N21" s="24">
        <v>25.91005633</v>
      </c>
      <c r="O21" s="24">
        <v>144.58544719</v>
      </c>
      <c r="P21" s="24">
        <v>6.0910000000000002</v>
      </c>
      <c r="Q21" s="24">
        <v>4.8789999999999996</v>
      </c>
      <c r="R21" s="24">
        <v>2.2341185100000001</v>
      </c>
      <c r="S21" s="24">
        <v>37.728590060000002</v>
      </c>
      <c r="T21" s="24">
        <v>411.34090856</v>
      </c>
      <c r="U21" s="24">
        <v>88.527775590000005</v>
      </c>
      <c r="V21" s="24">
        <v>4.2060000000000004</v>
      </c>
      <c r="W21" s="24">
        <v>28.582891419999999</v>
      </c>
      <c r="X21" s="24">
        <v>0.84715657</v>
      </c>
      <c r="Y21" s="24">
        <v>12.154999999999999</v>
      </c>
      <c r="AA21" s="27"/>
      <c r="AB21" s="27"/>
    </row>
    <row r="22" spans="1:28" x14ac:dyDescent="0.25">
      <c r="A22" s="8">
        <v>2035</v>
      </c>
      <c r="B22" s="25">
        <v>54.263714669999999</v>
      </c>
      <c r="C22" s="25">
        <v>438.40962820999999</v>
      </c>
      <c r="D22" s="25">
        <v>0</v>
      </c>
      <c r="E22" s="25">
        <v>8.4868387300000006</v>
      </c>
      <c r="F22" s="25">
        <v>20.120999999999999</v>
      </c>
      <c r="G22" s="25">
        <v>8.8889999999999993</v>
      </c>
      <c r="H22" s="25">
        <v>31.407572869999999</v>
      </c>
      <c r="I22" s="25">
        <v>366.84571641000002</v>
      </c>
      <c r="J22" s="25">
        <v>2.6689815800000001</v>
      </c>
      <c r="K22" s="25">
        <v>47.16742</v>
      </c>
      <c r="L22" s="25">
        <v>8.2175201900000001</v>
      </c>
      <c r="M22" s="25">
        <v>13.69659088</v>
      </c>
      <c r="N22" s="25">
        <v>25.99394723</v>
      </c>
      <c r="O22" s="25">
        <v>145.80236833999999</v>
      </c>
      <c r="P22" s="25">
        <v>6.1079999999999997</v>
      </c>
      <c r="Q22" s="25">
        <v>4.9660000000000002</v>
      </c>
      <c r="R22" s="25">
        <v>2.3495265700000001</v>
      </c>
      <c r="S22" s="25">
        <v>38.36335991</v>
      </c>
      <c r="T22" s="25">
        <v>410.89056642000003</v>
      </c>
      <c r="U22" s="25">
        <v>90.376530279999997</v>
      </c>
      <c r="V22" s="25">
        <v>4.1689999999999996</v>
      </c>
      <c r="W22" s="25">
        <v>28.755828619999999</v>
      </c>
      <c r="X22" s="25">
        <v>0.95367440000000003</v>
      </c>
      <c r="Y22">
        <v>12.237</v>
      </c>
      <c r="AA22" s="27"/>
      <c r="AB22" s="27"/>
    </row>
    <row r="23" spans="1:28" x14ac:dyDescent="0.25">
      <c r="A23" s="26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PLAN-30-9846</_dlc_DocId>
    <_dlc_DocIdUrl xmlns="a14523ce-dede-483e-883a-2d83261080bd">
      <Url>http://sharedocs/sites/planning/mm/_layouts/15/DocIdRedir.aspx?ID=PLAN-30-9846</Url>
      <Description>PLAN-30-9846</Description>
    </_dlc_DocIdUrl>
  </documentManagement>
</p:properties>
</file>

<file path=customXml/itemProps1.xml><?xml version="1.0" encoding="utf-8"?>
<ds:datastoreItem xmlns:ds="http://schemas.openxmlformats.org/officeDocument/2006/customXml" ds:itemID="{301DDF88-C3E0-4A90-B5E1-D20A0BA3DC44}"/>
</file>

<file path=customXml/itemProps2.xml><?xml version="1.0" encoding="utf-8"?>
<ds:datastoreItem xmlns:ds="http://schemas.openxmlformats.org/officeDocument/2006/customXml" ds:itemID="{4C737D8F-B7D3-4B08-839D-A83A7A338340}"/>
</file>

<file path=customXml/itemProps3.xml><?xml version="1.0" encoding="utf-8"?>
<ds:datastoreItem xmlns:ds="http://schemas.openxmlformats.org/officeDocument/2006/customXml" ds:itemID="{B16E19F6-A562-4904-8CD8-B41833D6B1B9}"/>
</file>

<file path=customXml/itemProps4.xml><?xml version="1.0" encoding="utf-8"?>
<ds:datastoreItem xmlns:ds="http://schemas.openxmlformats.org/officeDocument/2006/customXml" ds:itemID="{F69BD962-A42E-40FE-BAF4-26FCFDEDF649}"/>
</file>

<file path=customXml/itemProps5.xml><?xml version="1.0" encoding="utf-8"?>
<ds:datastoreItem xmlns:ds="http://schemas.openxmlformats.org/officeDocument/2006/customXml" ds:itemID="{FDD9BED4-CB24-4746-BCBE-BC980F749EF1}"/>
</file>

<file path=customXml/itemProps6.xml><?xml version="1.0" encoding="utf-8"?>
<ds:datastoreItem xmlns:ds="http://schemas.openxmlformats.org/officeDocument/2006/customXml" ds:itemID="{48BDE340-56F0-41DA-B0E1-770A5788F6C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2016-03-09T07:23:03Z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47bf0523-8770-4b9d-a742-af385ec8fdf7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