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7" r:id="rId5"/>
    <p:sldId id="258" r:id="rId6"/>
    <p:sldId id="260" r:id="rId7"/>
    <p:sldId id="289" r:id="rId8"/>
    <p:sldId id="294" r:id="rId9"/>
    <p:sldId id="295" r:id="rId10"/>
    <p:sldId id="283" r:id="rId11"/>
    <p:sldId id="265" r:id="rId12"/>
    <p:sldId id="299" r:id="rId13"/>
    <p:sldId id="333" r:id="rId14"/>
    <p:sldId id="300" r:id="rId15"/>
  </p:sldIdLst>
  <p:sldSz cx="10691813" cy="7559675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9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1974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6FC1EF-0C6D-4D4B-AA80-A48FB1E1DA9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C6E832E6-992D-40AE-A49F-D0F78652D5BD}">
      <dgm:prSet phldrT="[Text]"/>
      <dgm:spPr/>
      <dgm:t>
        <a:bodyPr/>
        <a:lstStyle/>
        <a:p>
          <a:r>
            <a:rPr lang="en-AU" b="1" dirty="0"/>
            <a:t>NEL &amp; NERL</a:t>
          </a:r>
        </a:p>
      </dgm:t>
    </dgm:pt>
    <dgm:pt modelId="{97F0A8F1-8D9E-464D-A1C4-2E8CC59CAC7B}" type="parTrans" cxnId="{EE1DA694-4601-4F9A-A563-DD5819433E7F}">
      <dgm:prSet/>
      <dgm:spPr/>
      <dgm:t>
        <a:bodyPr/>
        <a:lstStyle/>
        <a:p>
          <a:endParaRPr lang="en-AU"/>
        </a:p>
      </dgm:t>
    </dgm:pt>
    <dgm:pt modelId="{07C04FF1-0741-43AE-9CC9-B35EB20D9C6B}" type="sibTrans" cxnId="{EE1DA694-4601-4F9A-A563-DD5819433E7F}">
      <dgm:prSet/>
      <dgm:spPr/>
      <dgm:t>
        <a:bodyPr/>
        <a:lstStyle/>
        <a:p>
          <a:endParaRPr lang="en-AU"/>
        </a:p>
      </dgm:t>
    </dgm:pt>
    <dgm:pt modelId="{F53F5FAB-0356-4527-B8D2-33A66A4392DF}">
      <dgm:prSet phldrT="[Text]"/>
      <dgm:spPr/>
      <dgm:t>
        <a:bodyPr/>
        <a:lstStyle/>
        <a:p>
          <a:r>
            <a:rPr lang="en-AU" b="1" dirty="0"/>
            <a:t>NATIONAL </a:t>
          </a:r>
          <a:r>
            <a:rPr lang="en-US" b="1" dirty="0"/>
            <a:t>ELECTRICITY </a:t>
          </a:r>
          <a:r>
            <a:rPr lang="en-AU" b="1" dirty="0"/>
            <a:t>RULES (</a:t>
          </a:r>
          <a:r>
            <a:rPr lang="en-US" b="1" dirty="0"/>
            <a:t>NER)</a:t>
          </a:r>
          <a:endParaRPr lang="en-AU" b="1" dirty="0"/>
        </a:p>
      </dgm:t>
    </dgm:pt>
    <dgm:pt modelId="{94872504-37FB-4F5F-92FE-1E9EAA8A99F8}" type="parTrans" cxnId="{1158B7A7-F7E4-4795-9A74-81C6DD76D520}">
      <dgm:prSet/>
      <dgm:spPr/>
      <dgm:t>
        <a:bodyPr/>
        <a:lstStyle/>
        <a:p>
          <a:endParaRPr lang="en-AU"/>
        </a:p>
      </dgm:t>
    </dgm:pt>
    <dgm:pt modelId="{799ACFA6-4116-4A3F-9308-917747163793}" type="sibTrans" cxnId="{1158B7A7-F7E4-4795-9A74-81C6DD76D520}">
      <dgm:prSet/>
      <dgm:spPr/>
      <dgm:t>
        <a:bodyPr/>
        <a:lstStyle/>
        <a:p>
          <a:endParaRPr lang="en-AU"/>
        </a:p>
      </dgm:t>
    </dgm:pt>
    <dgm:pt modelId="{0E97A248-74A6-4EEB-9E6B-7CE6D6CF4DA3}">
      <dgm:prSet phldrT="[Text]"/>
      <dgm:spPr/>
      <dgm:t>
        <a:bodyPr/>
        <a:lstStyle/>
        <a:p>
          <a:r>
            <a:rPr lang="en-AU" b="1" dirty="0"/>
            <a:t>IEC PROCEDURES</a:t>
          </a:r>
        </a:p>
      </dgm:t>
    </dgm:pt>
    <dgm:pt modelId="{5D1AF7D9-403F-424F-8B67-A835C42E0B9D}" type="parTrans" cxnId="{EA3C2A70-9AE4-4597-B844-101BEBA61C04}">
      <dgm:prSet/>
      <dgm:spPr/>
      <dgm:t>
        <a:bodyPr/>
        <a:lstStyle/>
        <a:p>
          <a:endParaRPr lang="en-AU"/>
        </a:p>
      </dgm:t>
    </dgm:pt>
    <dgm:pt modelId="{4E410C84-F4CA-402A-B692-6F6690453A08}" type="sibTrans" cxnId="{EA3C2A70-9AE4-4597-B844-101BEBA61C04}">
      <dgm:prSet/>
      <dgm:spPr/>
      <dgm:t>
        <a:bodyPr/>
        <a:lstStyle/>
        <a:p>
          <a:endParaRPr lang="en-AU"/>
        </a:p>
      </dgm:t>
    </dgm:pt>
    <dgm:pt modelId="{F90ED87E-8155-4B2F-85B7-F28FD165250D}">
      <dgm:prSet phldrT="[Text]"/>
      <dgm:spPr/>
      <dgm:t>
        <a:bodyPr/>
        <a:lstStyle/>
        <a:p>
          <a:r>
            <a:rPr lang="en-AU" b="1" dirty="0"/>
            <a:t>MSATS PROCEDURES (NER 7.16.2)</a:t>
          </a:r>
        </a:p>
      </dgm:t>
    </dgm:pt>
    <dgm:pt modelId="{52527A81-ABC3-44B5-9C28-3EA38469030C}" type="parTrans" cxnId="{F19FE63B-68B9-4207-B4A3-0857B22AC191}">
      <dgm:prSet/>
      <dgm:spPr/>
      <dgm:t>
        <a:bodyPr/>
        <a:lstStyle/>
        <a:p>
          <a:endParaRPr lang="en-AU"/>
        </a:p>
      </dgm:t>
    </dgm:pt>
    <dgm:pt modelId="{0DA6C3C5-71F0-48FD-BB2B-517EF5B1A5EC}" type="sibTrans" cxnId="{F19FE63B-68B9-4207-B4A3-0857B22AC191}">
      <dgm:prSet/>
      <dgm:spPr/>
      <dgm:t>
        <a:bodyPr/>
        <a:lstStyle/>
        <a:p>
          <a:endParaRPr lang="en-AU"/>
        </a:p>
      </dgm:t>
    </dgm:pt>
    <dgm:pt modelId="{11CEBBA7-A288-43DC-BBF7-22CB3724CE09}">
      <dgm:prSet phldrT="[Text]"/>
      <dgm:spPr/>
      <dgm:t>
        <a:bodyPr/>
        <a:lstStyle/>
        <a:p>
          <a:r>
            <a:rPr lang="en-AU" b="1" dirty="0"/>
            <a:t>METROLOGY PROCEUDRES</a:t>
          </a:r>
        </a:p>
      </dgm:t>
    </dgm:pt>
    <dgm:pt modelId="{97BB8045-6FB3-485F-A372-53B3521EA897}" type="parTrans" cxnId="{79FDA906-F4B0-449D-8233-BBE5622111A6}">
      <dgm:prSet/>
      <dgm:spPr/>
      <dgm:t>
        <a:bodyPr/>
        <a:lstStyle/>
        <a:p>
          <a:endParaRPr lang="en-AU"/>
        </a:p>
      </dgm:t>
    </dgm:pt>
    <dgm:pt modelId="{D0E4E014-2E40-41CE-8144-13B3BC7C4123}" type="sibTrans" cxnId="{79FDA906-F4B0-449D-8233-BBE5622111A6}">
      <dgm:prSet/>
      <dgm:spPr/>
      <dgm:t>
        <a:bodyPr/>
        <a:lstStyle/>
        <a:p>
          <a:endParaRPr lang="en-AU"/>
        </a:p>
      </dgm:t>
    </dgm:pt>
    <dgm:pt modelId="{803DC3EE-FB36-481C-ACCD-DBE242F0161D}">
      <dgm:prSet phldrT="[Text]"/>
      <dgm:spPr/>
      <dgm:t>
        <a:bodyPr/>
        <a:lstStyle/>
        <a:p>
          <a:r>
            <a:rPr lang="en-AU" b="1" dirty="0"/>
            <a:t>SERVICE PROVISION</a:t>
          </a:r>
        </a:p>
      </dgm:t>
    </dgm:pt>
    <dgm:pt modelId="{61A62F1F-8088-4E65-A698-65D8E695C761}" type="parTrans" cxnId="{7E3C37C3-3D2C-4BF6-BD20-D0597826370B}">
      <dgm:prSet/>
      <dgm:spPr/>
      <dgm:t>
        <a:bodyPr/>
        <a:lstStyle/>
        <a:p>
          <a:endParaRPr lang="en-AU"/>
        </a:p>
      </dgm:t>
    </dgm:pt>
    <dgm:pt modelId="{AA44FFE8-A06A-41B6-BC8D-06FE4458FF50}" type="sibTrans" cxnId="{7E3C37C3-3D2C-4BF6-BD20-D0597826370B}">
      <dgm:prSet/>
      <dgm:spPr/>
      <dgm:t>
        <a:bodyPr/>
        <a:lstStyle/>
        <a:p>
          <a:endParaRPr lang="en-AU"/>
        </a:p>
      </dgm:t>
    </dgm:pt>
    <dgm:pt modelId="{87E7AAB1-D0FD-4660-8D9C-7A8EC35B9D0E}">
      <dgm:prSet phldrT="[Text]"/>
      <dgm:spPr/>
      <dgm:t>
        <a:bodyPr/>
        <a:lstStyle/>
        <a:p>
          <a:r>
            <a:rPr lang="en-AU" b="1"/>
            <a:t>EXEMPTIONS</a:t>
          </a:r>
        </a:p>
      </dgm:t>
    </dgm:pt>
    <dgm:pt modelId="{EE69A0DC-9EAF-4FBC-BD52-3325A3E18381}" type="parTrans" cxnId="{FA88506E-C57B-40A6-8C44-612D1CE2925B}">
      <dgm:prSet/>
      <dgm:spPr/>
      <dgm:t>
        <a:bodyPr/>
        <a:lstStyle/>
        <a:p>
          <a:endParaRPr lang="en-AU"/>
        </a:p>
      </dgm:t>
    </dgm:pt>
    <dgm:pt modelId="{1E823F13-8AB9-49AA-87AE-3FE6031B0FA3}" type="sibTrans" cxnId="{FA88506E-C57B-40A6-8C44-612D1CE2925B}">
      <dgm:prSet/>
      <dgm:spPr/>
      <dgm:t>
        <a:bodyPr/>
        <a:lstStyle/>
        <a:p>
          <a:endParaRPr lang="en-AU"/>
        </a:p>
      </dgm:t>
    </dgm:pt>
    <dgm:pt modelId="{550F846D-691A-4870-84AC-C49A18B6DB80}">
      <dgm:prSet phldrT="[Text]"/>
      <dgm:spPr/>
      <dgm:t>
        <a:bodyPr/>
        <a:lstStyle/>
        <a:p>
          <a:r>
            <a:rPr lang="en-AU" b="1"/>
            <a:t>METERING DATA PROVISION PROCEDURES</a:t>
          </a:r>
        </a:p>
      </dgm:t>
    </dgm:pt>
    <dgm:pt modelId="{7B22EDD6-FE85-46E5-9629-0E4B64F9F23A}" type="parTrans" cxnId="{D60CD276-F06A-4FD1-AB6F-135AD8C80DD9}">
      <dgm:prSet/>
      <dgm:spPr/>
      <dgm:t>
        <a:bodyPr/>
        <a:lstStyle/>
        <a:p>
          <a:endParaRPr lang="en-AU"/>
        </a:p>
      </dgm:t>
    </dgm:pt>
    <dgm:pt modelId="{2C5189FA-DD7E-4C39-87E0-12E7AB1546F0}" type="sibTrans" cxnId="{D60CD276-F06A-4FD1-AB6F-135AD8C80DD9}">
      <dgm:prSet/>
      <dgm:spPr/>
      <dgm:t>
        <a:bodyPr/>
        <a:lstStyle/>
        <a:p>
          <a:endParaRPr lang="en-AU"/>
        </a:p>
      </dgm:t>
    </dgm:pt>
    <dgm:pt modelId="{16DA28AE-AA11-4011-B255-7E2AB79AC4BB}">
      <dgm:prSet phldrT="[Text]"/>
      <dgm:spPr/>
      <dgm:t>
        <a:bodyPr/>
        <a:lstStyle/>
        <a:p>
          <a:r>
            <a:rPr lang="en-AU" b="1" dirty="0"/>
            <a:t>NATIONALENERGY RETAIL RULES (NERR)</a:t>
          </a:r>
        </a:p>
      </dgm:t>
    </dgm:pt>
    <dgm:pt modelId="{E6ABE087-9CBC-4506-A1B2-D5A3443448E2}" type="parTrans" cxnId="{9EE6E760-633E-4066-9B1E-4711896C16E2}">
      <dgm:prSet/>
      <dgm:spPr/>
      <dgm:t>
        <a:bodyPr/>
        <a:lstStyle/>
        <a:p>
          <a:endParaRPr lang="en-AU"/>
        </a:p>
      </dgm:t>
    </dgm:pt>
    <dgm:pt modelId="{136D810D-BD2A-4FE1-A8F5-75CB2D633528}" type="sibTrans" cxnId="{9EE6E760-633E-4066-9B1E-4711896C16E2}">
      <dgm:prSet/>
      <dgm:spPr/>
      <dgm:t>
        <a:bodyPr/>
        <a:lstStyle/>
        <a:p>
          <a:endParaRPr lang="en-AU"/>
        </a:p>
      </dgm:t>
    </dgm:pt>
    <dgm:pt modelId="{389A8CED-CBFC-4F30-B1B4-2F3B681EB598}">
      <dgm:prSet phldrT="[Text]"/>
      <dgm:spPr/>
      <dgm:t>
        <a:bodyPr/>
        <a:lstStyle/>
        <a:p>
          <a:r>
            <a:rPr lang="en-AU" b="1" dirty="0"/>
            <a:t>B2B PROCEDURES</a:t>
          </a:r>
        </a:p>
      </dgm:t>
    </dgm:pt>
    <dgm:pt modelId="{C4A6015C-370B-4BAC-9FCD-52ADA7AA9483}" type="parTrans" cxnId="{39EE5616-50AD-4CDE-A67B-4ECF0BA4307D}">
      <dgm:prSet/>
      <dgm:spPr/>
      <dgm:t>
        <a:bodyPr/>
        <a:lstStyle/>
        <a:p>
          <a:endParaRPr lang="en-AU"/>
        </a:p>
      </dgm:t>
    </dgm:pt>
    <dgm:pt modelId="{4F28E093-491F-4EC9-9B02-5E5F4C13605C}" type="sibTrans" cxnId="{39EE5616-50AD-4CDE-A67B-4ECF0BA4307D}">
      <dgm:prSet/>
      <dgm:spPr/>
      <dgm:t>
        <a:bodyPr/>
        <a:lstStyle/>
        <a:p>
          <a:endParaRPr lang="en-AU"/>
        </a:p>
      </dgm:t>
    </dgm:pt>
    <dgm:pt modelId="{5D4FF24A-BCDC-46FC-8F68-2C484B18A18C}">
      <dgm:prSet phldrT="[Text]"/>
      <dgm:spPr/>
      <dgm:t>
        <a:bodyPr/>
        <a:lstStyle/>
        <a:p>
          <a:r>
            <a:rPr lang="en-AU" b="1" dirty="0"/>
            <a:t>AEMO PROCEDURES</a:t>
          </a:r>
        </a:p>
      </dgm:t>
    </dgm:pt>
    <dgm:pt modelId="{0454536F-61E1-4009-862E-7B04260F0216}" type="parTrans" cxnId="{256F1260-71C7-457B-86DF-6DB97D422FA9}">
      <dgm:prSet/>
      <dgm:spPr/>
      <dgm:t>
        <a:bodyPr/>
        <a:lstStyle/>
        <a:p>
          <a:endParaRPr lang="en-AU"/>
        </a:p>
      </dgm:t>
    </dgm:pt>
    <dgm:pt modelId="{FAE7D1FA-11BB-4837-B40D-28DB2F639C4C}" type="sibTrans" cxnId="{256F1260-71C7-457B-86DF-6DB97D422FA9}">
      <dgm:prSet/>
      <dgm:spPr/>
      <dgm:t>
        <a:bodyPr/>
        <a:lstStyle/>
        <a:p>
          <a:endParaRPr lang="en-AU"/>
        </a:p>
      </dgm:t>
    </dgm:pt>
    <dgm:pt modelId="{B7FCF95A-61E6-4E81-98C1-A231DE594CBE}" type="pres">
      <dgm:prSet presAssocID="{506FC1EF-0C6D-4D4B-AA80-A48FB1E1DA9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E27CD62-B3BC-482A-8AC9-C70AD0F56E5E}" type="pres">
      <dgm:prSet presAssocID="{C6E832E6-992D-40AE-A49F-D0F78652D5BD}" presName="root1" presStyleCnt="0"/>
      <dgm:spPr/>
    </dgm:pt>
    <dgm:pt modelId="{C93AB5A9-7576-4075-84CF-0C73D54A5900}" type="pres">
      <dgm:prSet presAssocID="{C6E832E6-992D-40AE-A49F-D0F78652D5BD}" presName="LevelOneTextNode" presStyleLbl="node0" presStyleIdx="0" presStyleCnt="1" custLinFactNeighborY="14040">
        <dgm:presLayoutVars>
          <dgm:chPref val="3"/>
        </dgm:presLayoutVars>
      </dgm:prSet>
      <dgm:spPr/>
    </dgm:pt>
    <dgm:pt modelId="{759F38B7-EFAC-45E1-85AC-6B9948F9F7B0}" type="pres">
      <dgm:prSet presAssocID="{C6E832E6-992D-40AE-A49F-D0F78652D5BD}" presName="level2hierChild" presStyleCnt="0"/>
      <dgm:spPr/>
    </dgm:pt>
    <dgm:pt modelId="{D172665E-E44F-44D7-8C01-5B95C7CEC846}" type="pres">
      <dgm:prSet presAssocID="{E6ABE087-9CBC-4506-A1B2-D5A3443448E2}" presName="conn2-1" presStyleLbl="parChTrans1D2" presStyleIdx="0" presStyleCnt="2"/>
      <dgm:spPr/>
    </dgm:pt>
    <dgm:pt modelId="{23147415-1B4A-427C-BFCD-D1A1811AA9ED}" type="pres">
      <dgm:prSet presAssocID="{E6ABE087-9CBC-4506-A1B2-D5A3443448E2}" presName="connTx" presStyleLbl="parChTrans1D2" presStyleIdx="0" presStyleCnt="2"/>
      <dgm:spPr/>
    </dgm:pt>
    <dgm:pt modelId="{709C2DB2-DC41-42DB-A66E-D0E992C9235D}" type="pres">
      <dgm:prSet presAssocID="{16DA28AE-AA11-4011-B255-7E2AB79AC4BB}" presName="root2" presStyleCnt="0"/>
      <dgm:spPr/>
    </dgm:pt>
    <dgm:pt modelId="{F76BA25B-BF8B-4D3B-AB67-388930E4F9FB}" type="pres">
      <dgm:prSet presAssocID="{16DA28AE-AA11-4011-B255-7E2AB79AC4BB}" presName="LevelTwoTextNode" presStyleLbl="node2" presStyleIdx="0" presStyleCnt="2">
        <dgm:presLayoutVars>
          <dgm:chPref val="3"/>
        </dgm:presLayoutVars>
      </dgm:prSet>
      <dgm:spPr/>
    </dgm:pt>
    <dgm:pt modelId="{4C330960-C19D-4C7B-992C-5B462A19E757}" type="pres">
      <dgm:prSet presAssocID="{16DA28AE-AA11-4011-B255-7E2AB79AC4BB}" presName="level3hierChild" presStyleCnt="0"/>
      <dgm:spPr/>
    </dgm:pt>
    <dgm:pt modelId="{D85979B2-31F3-4606-B1B4-951F1AC97673}" type="pres">
      <dgm:prSet presAssocID="{94872504-37FB-4F5F-92FE-1E9EAA8A99F8}" presName="conn2-1" presStyleLbl="parChTrans1D2" presStyleIdx="1" presStyleCnt="2"/>
      <dgm:spPr/>
    </dgm:pt>
    <dgm:pt modelId="{C2875305-B696-4E3C-BF1D-52D62E82EC16}" type="pres">
      <dgm:prSet presAssocID="{94872504-37FB-4F5F-92FE-1E9EAA8A99F8}" presName="connTx" presStyleLbl="parChTrans1D2" presStyleIdx="1" presStyleCnt="2"/>
      <dgm:spPr/>
    </dgm:pt>
    <dgm:pt modelId="{8A71D8E2-2514-4C1C-BDFB-4AF5C3EBA32C}" type="pres">
      <dgm:prSet presAssocID="{F53F5FAB-0356-4527-B8D2-33A66A4392DF}" presName="root2" presStyleCnt="0"/>
      <dgm:spPr/>
    </dgm:pt>
    <dgm:pt modelId="{029CF02D-7012-4B73-BD76-F46E8C2BC784}" type="pres">
      <dgm:prSet presAssocID="{F53F5FAB-0356-4527-B8D2-33A66A4392DF}" presName="LevelTwoTextNode" presStyleLbl="node2" presStyleIdx="1" presStyleCnt="2" custLinFactNeighborY="75528">
        <dgm:presLayoutVars>
          <dgm:chPref val="3"/>
        </dgm:presLayoutVars>
      </dgm:prSet>
      <dgm:spPr/>
    </dgm:pt>
    <dgm:pt modelId="{49856748-9DE2-42AF-A058-6D1DC75A1F3A}" type="pres">
      <dgm:prSet presAssocID="{F53F5FAB-0356-4527-B8D2-33A66A4392DF}" presName="level3hierChild" presStyleCnt="0"/>
      <dgm:spPr/>
    </dgm:pt>
    <dgm:pt modelId="{AE9E3142-C2B5-4C40-983E-40E15B5287FB}" type="pres">
      <dgm:prSet presAssocID="{5D1AF7D9-403F-424F-8B67-A835C42E0B9D}" presName="conn2-1" presStyleLbl="parChTrans1D3" presStyleIdx="0" presStyleCnt="2"/>
      <dgm:spPr/>
    </dgm:pt>
    <dgm:pt modelId="{F9969935-79EF-4D2C-91CC-75FBEE6B0EE9}" type="pres">
      <dgm:prSet presAssocID="{5D1AF7D9-403F-424F-8B67-A835C42E0B9D}" presName="connTx" presStyleLbl="parChTrans1D3" presStyleIdx="0" presStyleCnt="2"/>
      <dgm:spPr/>
    </dgm:pt>
    <dgm:pt modelId="{97983A74-F53B-4DC6-98DA-8D2B66E97272}" type="pres">
      <dgm:prSet presAssocID="{0E97A248-74A6-4EEB-9E6B-7CE6D6CF4DA3}" presName="root2" presStyleCnt="0"/>
      <dgm:spPr/>
    </dgm:pt>
    <dgm:pt modelId="{CEC767ED-FEB6-4033-9892-1D5D645721A6}" type="pres">
      <dgm:prSet presAssocID="{0E97A248-74A6-4EEB-9E6B-7CE6D6CF4DA3}" presName="LevelTwoTextNode" presStyleLbl="node3" presStyleIdx="0" presStyleCnt="2" custLinFactNeighborX="-733" custLinFactNeighborY="-90281">
        <dgm:presLayoutVars>
          <dgm:chPref val="3"/>
        </dgm:presLayoutVars>
      </dgm:prSet>
      <dgm:spPr/>
    </dgm:pt>
    <dgm:pt modelId="{744382C4-B2F3-4A1D-9885-936A74F8774E}" type="pres">
      <dgm:prSet presAssocID="{0E97A248-74A6-4EEB-9E6B-7CE6D6CF4DA3}" presName="level3hierChild" presStyleCnt="0"/>
      <dgm:spPr/>
    </dgm:pt>
    <dgm:pt modelId="{600A0E8F-BDF0-476E-9A20-F7811A46A70E}" type="pres">
      <dgm:prSet presAssocID="{C4A6015C-370B-4BAC-9FCD-52ADA7AA9483}" presName="conn2-1" presStyleLbl="parChTrans1D4" presStyleIdx="0" presStyleCnt="6"/>
      <dgm:spPr/>
    </dgm:pt>
    <dgm:pt modelId="{34F34F9C-1D90-43F5-BE72-644ABD41580E}" type="pres">
      <dgm:prSet presAssocID="{C4A6015C-370B-4BAC-9FCD-52ADA7AA9483}" presName="connTx" presStyleLbl="parChTrans1D4" presStyleIdx="0" presStyleCnt="6"/>
      <dgm:spPr/>
    </dgm:pt>
    <dgm:pt modelId="{3586B817-0814-4B71-A11F-DBC646E3C793}" type="pres">
      <dgm:prSet presAssocID="{389A8CED-CBFC-4F30-B1B4-2F3B681EB598}" presName="root2" presStyleCnt="0"/>
      <dgm:spPr/>
    </dgm:pt>
    <dgm:pt modelId="{9264645B-7B8F-4F78-BBE7-95F708A42396}" type="pres">
      <dgm:prSet presAssocID="{389A8CED-CBFC-4F30-B1B4-2F3B681EB598}" presName="LevelTwoTextNode" presStyleLbl="node4" presStyleIdx="0" presStyleCnt="6" custLinFactY="-100000" custLinFactNeighborX="1" custLinFactNeighborY="-112610">
        <dgm:presLayoutVars>
          <dgm:chPref val="3"/>
        </dgm:presLayoutVars>
      </dgm:prSet>
      <dgm:spPr/>
    </dgm:pt>
    <dgm:pt modelId="{A1F9937B-E280-450E-BE11-06BA3A30912B}" type="pres">
      <dgm:prSet presAssocID="{389A8CED-CBFC-4F30-B1B4-2F3B681EB598}" presName="level3hierChild" presStyleCnt="0"/>
      <dgm:spPr/>
    </dgm:pt>
    <dgm:pt modelId="{445F0D08-19E8-4B7F-9BD9-DE47F14EF0D8}" type="pres">
      <dgm:prSet presAssocID="{0454536F-61E1-4009-862E-7B04260F0216}" presName="conn2-1" presStyleLbl="parChTrans1D3" presStyleIdx="1" presStyleCnt="2"/>
      <dgm:spPr/>
    </dgm:pt>
    <dgm:pt modelId="{1D700723-5644-4094-AB60-83A17F84A3D0}" type="pres">
      <dgm:prSet presAssocID="{0454536F-61E1-4009-862E-7B04260F0216}" presName="connTx" presStyleLbl="parChTrans1D3" presStyleIdx="1" presStyleCnt="2"/>
      <dgm:spPr/>
    </dgm:pt>
    <dgm:pt modelId="{4593E0A0-4F55-4884-AFF8-CD38E7E14BF7}" type="pres">
      <dgm:prSet presAssocID="{5D4FF24A-BCDC-46FC-8F68-2C484B18A18C}" presName="root2" presStyleCnt="0"/>
      <dgm:spPr/>
    </dgm:pt>
    <dgm:pt modelId="{3F76A685-1443-4EDD-914E-BCAAC111E097}" type="pres">
      <dgm:prSet presAssocID="{5D4FF24A-BCDC-46FC-8F68-2C484B18A18C}" presName="LevelTwoTextNode" presStyleLbl="node3" presStyleIdx="1" presStyleCnt="2">
        <dgm:presLayoutVars>
          <dgm:chPref val="3"/>
        </dgm:presLayoutVars>
      </dgm:prSet>
      <dgm:spPr/>
    </dgm:pt>
    <dgm:pt modelId="{B1578099-1125-46C4-A59E-1176BC202E5F}" type="pres">
      <dgm:prSet presAssocID="{5D4FF24A-BCDC-46FC-8F68-2C484B18A18C}" presName="level3hierChild" presStyleCnt="0"/>
      <dgm:spPr/>
    </dgm:pt>
    <dgm:pt modelId="{46260195-5A4A-4F0B-8F83-DF8B2F8F42C6}" type="pres">
      <dgm:prSet presAssocID="{97BB8045-6FB3-485F-A372-53B3521EA897}" presName="conn2-1" presStyleLbl="parChTrans1D4" presStyleIdx="1" presStyleCnt="6"/>
      <dgm:spPr/>
    </dgm:pt>
    <dgm:pt modelId="{E34FEA2D-FD30-45AD-B36F-A862AD4BA0C2}" type="pres">
      <dgm:prSet presAssocID="{97BB8045-6FB3-485F-A372-53B3521EA897}" presName="connTx" presStyleLbl="parChTrans1D4" presStyleIdx="1" presStyleCnt="6"/>
      <dgm:spPr/>
    </dgm:pt>
    <dgm:pt modelId="{CE70AFA5-E9BE-4C20-95AD-C38FB29E89EE}" type="pres">
      <dgm:prSet presAssocID="{11CEBBA7-A288-43DC-BBF7-22CB3724CE09}" presName="root2" presStyleCnt="0"/>
      <dgm:spPr/>
    </dgm:pt>
    <dgm:pt modelId="{0292BD66-FC59-47A5-AD30-837960FF73A3}" type="pres">
      <dgm:prSet presAssocID="{11CEBBA7-A288-43DC-BBF7-22CB3724CE09}" presName="LevelTwoTextNode" presStyleLbl="node4" presStyleIdx="1" presStyleCnt="6" custLinFactNeighborY="-62615">
        <dgm:presLayoutVars>
          <dgm:chPref val="3"/>
        </dgm:presLayoutVars>
      </dgm:prSet>
      <dgm:spPr/>
    </dgm:pt>
    <dgm:pt modelId="{0DD3B50E-C111-4656-B3E4-8883955942C9}" type="pres">
      <dgm:prSet presAssocID="{11CEBBA7-A288-43DC-BBF7-22CB3724CE09}" presName="level3hierChild" presStyleCnt="0"/>
      <dgm:spPr/>
    </dgm:pt>
    <dgm:pt modelId="{03DA5046-E32A-4055-926A-ABEE26700D46}" type="pres">
      <dgm:prSet presAssocID="{52527A81-ABC3-44B5-9C28-3EA38469030C}" presName="conn2-1" presStyleLbl="parChTrans1D4" presStyleIdx="2" presStyleCnt="6"/>
      <dgm:spPr/>
    </dgm:pt>
    <dgm:pt modelId="{34A94E7A-5B20-4845-BFE5-14528F9C586E}" type="pres">
      <dgm:prSet presAssocID="{52527A81-ABC3-44B5-9C28-3EA38469030C}" presName="connTx" presStyleLbl="parChTrans1D4" presStyleIdx="2" presStyleCnt="6"/>
      <dgm:spPr/>
    </dgm:pt>
    <dgm:pt modelId="{63D0824C-2124-4575-848E-5E548AF37AAB}" type="pres">
      <dgm:prSet presAssocID="{F90ED87E-8155-4B2F-85B7-F28FD165250D}" presName="root2" presStyleCnt="0"/>
      <dgm:spPr/>
    </dgm:pt>
    <dgm:pt modelId="{9DAFD95E-559F-41AC-A5AC-BFF9C5FB048B}" type="pres">
      <dgm:prSet presAssocID="{F90ED87E-8155-4B2F-85B7-F28FD165250D}" presName="LevelTwoTextNode" presStyleLbl="node4" presStyleIdx="2" presStyleCnt="6" custLinFactNeighborY="-62615">
        <dgm:presLayoutVars>
          <dgm:chPref val="3"/>
        </dgm:presLayoutVars>
      </dgm:prSet>
      <dgm:spPr/>
    </dgm:pt>
    <dgm:pt modelId="{343E83EA-B96D-42AC-82A0-8C4368519780}" type="pres">
      <dgm:prSet presAssocID="{F90ED87E-8155-4B2F-85B7-F28FD165250D}" presName="level3hierChild" presStyleCnt="0"/>
      <dgm:spPr/>
    </dgm:pt>
    <dgm:pt modelId="{01F68912-9464-457B-97EC-ED86C3E69722}" type="pres">
      <dgm:prSet presAssocID="{61A62F1F-8088-4E65-A698-65D8E695C761}" presName="conn2-1" presStyleLbl="parChTrans1D4" presStyleIdx="3" presStyleCnt="6"/>
      <dgm:spPr/>
    </dgm:pt>
    <dgm:pt modelId="{3F797AF4-2A2E-4ECD-925D-CC18FCC3DC26}" type="pres">
      <dgm:prSet presAssocID="{61A62F1F-8088-4E65-A698-65D8E695C761}" presName="connTx" presStyleLbl="parChTrans1D4" presStyleIdx="3" presStyleCnt="6"/>
      <dgm:spPr/>
    </dgm:pt>
    <dgm:pt modelId="{A7F5B7AE-D872-4366-A931-DDE8AA954F49}" type="pres">
      <dgm:prSet presAssocID="{803DC3EE-FB36-481C-ACCD-DBE242F0161D}" presName="root2" presStyleCnt="0"/>
      <dgm:spPr/>
    </dgm:pt>
    <dgm:pt modelId="{EE569226-8F8E-4C83-BBBF-B23B7E2F048C}" type="pres">
      <dgm:prSet presAssocID="{803DC3EE-FB36-481C-ACCD-DBE242F0161D}" presName="LevelTwoTextNode" presStyleLbl="node4" presStyleIdx="3" presStyleCnt="6" custLinFactNeighborY="-62615">
        <dgm:presLayoutVars>
          <dgm:chPref val="3"/>
        </dgm:presLayoutVars>
      </dgm:prSet>
      <dgm:spPr/>
    </dgm:pt>
    <dgm:pt modelId="{8CC061A2-9AC0-4574-AD3F-8A5D763733AE}" type="pres">
      <dgm:prSet presAssocID="{803DC3EE-FB36-481C-ACCD-DBE242F0161D}" presName="level3hierChild" presStyleCnt="0"/>
      <dgm:spPr/>
    </dgm:pt>
    <dgm:pt modelId="{2BF45CF2-ADF4-401D-AAE0-FC5BD71DB36A}" type="pres">
      <dgm:prSet presAssocID="{EE69A0DC-9EAF-4FBC-BD52-3325A3E18381}" presName="conn2-1" presStyleLbl="parChTrans1D4" presStyleIdx="4" presStyleCnt="6"/>
      <dgm:spPr/>
    </dgm:pt>
    <dgm:pt modelId="{12C30990-E790-4DF0-84DD-3489A92C9F0B}" type="pres">
      <dgm:prSet presAssocID="{EE69A0DC-9EAF-4FBC-BD52-3325A3E18381}" presName="connTx" presStyleLbl="parChTrans1D4" presStyleIdx="4" presStyleCnt="6"/>
      <dgm:spPr/>
    </dgm:pt>
    <dgm:pt modelId="{57F4853C-86B3-49E4-8E55-DCC8090AB204}" type="pres">
      <dgm:prSet presAssocID="{87E7AAB1-D0FD-4660-8D9C-7A8EC35B9D0E}" presName="root2" presStyleCnt="0"/>
      <dgm:spPr/>
    </dgm:pt>
    <dgm:pt modelId="{D6B67E10-9FB6-4DF7-B8CB-412B35FACBBE}" type="pres">
      <dgm:prSet presAssocID="{87E7AAB1-D0FD-4660-8D9C-7A8EC35B9D0E}" presName="LevelTwoTextNode" presStyleLbl="node4" presStyleIdx="4" presStyleCnt="6" custLinFactNeighborY="-62615">
        <dgm:presLayoutVars>
          <dgm:chPref val="3"/>
        </dgm:presLayoutVars>
      </dgm:prSet>
      <dgm:spPr/>
    </dgm:pt>
    <dgm:pt modelId="{4AF3B17C-A5D0-4372-A89E-114ADEA2D909}" type="pres">
      <dgm:prSet presAssocID="{87E7AAB1-D0FD-4660-8D9C-7A8EC35B9D0E}" presName="level3hierChild" presStyleCnt="0"/>
      <dgm:spPr/>
    </dgm:pt>
    <dgm:pt modelId="{9F8C6D21-D56C-4CB6-B1E2-A79920FF09A0}" type="pres">
      <dgm:prSet presAssocID="{7B22EDD6-FE85-46E5-9629-0E4B64F9F23A}" presName="conn2-1" presStyleLbl="parChTrans1D4" presStyleIdx="5" presStyleCnt="6"/>
      <dgm:spPr/>
    </dgm:pt>
    <dgm:pt modelId="{F11856D2-35D4-417C-9A06-E24D83CE31A5}" type="pres">
      <dgm:prSet presAssocID="{7B22EDD6-FE85-46E5-9629-0E4B64F9F23A}" presName="connTx" presStyleLbl="parChTrans1D4" presStyleIdx="5" presStyleCnt="6"/>
      <dgm:spPr/>
    </dgm:pt>
    <dgm:pt modelId="{E4D68699-4952-4B58-8E38-1C0BC0F0F5D2}" type="pres">
      <dgm:prSet presAssocID="{550F846D-691A-4870-84AC-C49A18B6DB80}" presName="root2" presStyleCnt="0"/>
      <dgm:spPr/>
    </dgm:pt>
    <dgm:pt modelId="{6360B309-53FF-4EDF-84D4-B9B28F3D7592}" type="pres">
      <dgm:prSet presAssocID="{550F846D-691A-4870-84AC-C49A18B6DB80}" presName="LevelTwoTextNode" presStyleLbl="node4" presStyleIdx="5" presStyleCnt="6" custLinFactNeighborY="-62615">
        <dgm:presLayoutVars>
          <dgm:chPref val="3"/>
        </dgm:presLayoutVars>
      </dgm:prSet>
      <dgm:spPr/>
    </dgm:pt>
    <dgm:pt modelId="{2AD38958-0442-47A2-B6C4-8438226D6F07}" type="pres">
      <dgm:prSet presAssocID="{550F846D-691A-4870-84AC-C49A18B6DB80}" presName="level3hierChild" presStyleCnt="0"/>
      <dgm:spPr/>
    </dgm:pt>
  </dgm:ptLst>
  <dgm:cxnLst>
    <dgm:cxn modelId="{EC860E05-137C-42D2-97EC-05E11DA90CC3}" type="presOf" srcId="{389A8CED-CBFC-4F30-B1B4-2F3B681EB598}" destId="{9264645B-7B8F-4F78-BBE7-95F708A42396}" srcOrd="0" destOrd="0" presId="urn:microsoft.com/office/officeart/2008/layout/HorizontalMultiLevelHierarchy"/>
    <dgm:cxn modelId="{79FDA906-F4B0-449D-8233-BBE5622111A6}" srcId="{5D4FF24A-BCDC-46FC-8F68-2C484B18A18C}" destId="{11CEBBA7-A288-43DC-BBF7-22CB3724CE09}" srcOrd="0" destOrd="0" parTransId="{97BB8045-6FB3-485F-A372-53B3521EA897}" sibTransId="{D0E4E014-2E40-41CE-8144-13B3BC7C4123}"/>
    <dgm:cxn modelId="{DC7CEB0F-FF83-47F7-92D5-BE8546A569F1}" type="presOf" srcId="{7B22EDD6-FE85-46E5-9629-0E4B64F9F23A}" destId="{9F8C6D21-D56C-4CB6-B1E2-A79920FF09A0}" srcOrd="0" destOrd="0" presId="urn:microsoft.com/office/officeart/2008/layout/HorizontalMultiLevelHierarchy"/>
    <dgm:cxn modelId="{1743D510-CB94-4DDF-A777-A31C40A33719}" type="presOf" srcId="{0454536F-61E1-4009-862E-7B04260F0216}" destId="{445F0D08-19E8-4B7F-9BD9-DE47F14EF0D8}" srcOrd="0" destOrd="0" presId="urn:microsoft.com/office/officeart/2008/layout/HorizontalMultiLevelHierarchy"/>
    <dgm:cxn modelId="{39EE5616-50AD-4CDE-A67B-4ECF0BA4307D}" srcId="{0E97A248-74A6-4EEB-9E6B-7CE6D6CF4DA3}" destId="{389A8CED-CBFC-4F30-B1B4-2F3B681EB598}" srcOrd="0" destOrd="0" parTransId="{C4A6015C-370B-4BAC-9FCD-52ADA7AA9483}" sibTransId="{4F28E093-491F-4EC9-9B02-5E5F4C13605C}"/>
    <dgm:cxn modelId="{2ACC4A24-7ACB-4FB5-A8D8-4FF5FD53399A}" type="presOf" srcId="{C4A6015C-370B-4BAC-9FCD-52ADA7AA9483}" destId="{34F34F9C-1D90-43F5-BE72-644ABD41580E}" srcOrd="1" destOrd="0" presId="urn:microsoft.com/office/officeart/2008/layout/HorizontalMultiLevelHierarchy"/>
    <dgm:cxn modelId="{5FEEC932-44A8-40A0-8D7E-AF9BA3FC60E4}" type="presOf" srcId="{E6ABE087-9CBC-4506-A1B2-D5A3443448E2}" destId="{D172665E-E44F-44D7-8C01-5B95C7CEC846}" srcOrd="0" destOrd="0" presId="urn:microsoft.com/office/officeart/2008/layout/HorizontalMultiLevelHierarchy"/>
    <dgm:cxn modelId="{F165BB3A-F9B3-4C10-90AE-0367C01C457E}" type="presOf" srcId="{803DC3EE-FB36-481C-ACCD-DBE242F0161D}" destId="{EE569226-8F8E-4C83-BBBF-B23B7E2F048C}" srcOrd="0" destOrd="0" presId="urn:microsoft.com/office/officeart/2008/layout/HorizontalMultiLevelHierarchy"/>
    <dgm:cxn modelId="{F19FE63B-68B9-4207-B4A3-0857B22AC191}" srcId="{5D4FF24A-BCDC-46FC-8F68-2C484B18A18C}" destId="{F90ED87E-8155-4B2F-85B7-F28FD165250D}" srcOrd="1" destOrd="0" parTransId="{52527A81-ABC3-44B5-9C28-3EA38469030C}" sibTransId="{0DA6C3C5-71F0-48FD-BB2B-517EF5B1A5EC}"/>
    <dgm:cxn modelId="{71DB7D3E-3AB2-457A-AB6B-FC136E6C2705}" type="presOf" srcId="{F53F5FAB-0356-4527-B8D2-33A66A4392DF}" destId="{029CF02D-7012-4B73-BD76-F46E8C2BC784}" srcOrd="0" destOrd="0" presId="urn:microsoft.com/office/officeart/2008/layout/HorizontalMultiLevelHierarchy"/>
    <dgm:cxn modelId="{C6867C3F-DF66-474B-8F8B-D1BF29C39195}" type="presOf" srcId="{11CEBBA7-A288-43DC-BBF7-22CB3724CE09}" destId="{0292BD66-FC59-47A5-AD30-837960FF73A3}" srcOrd="0" destOrd="0" presId="urn:microsoft.com/office/officeart/2008/layout/HorizontalMultiLevelHierarchy"/>
    <dgm:cxn modelId="{7E862B5B-C164-4B7E-8FD0-2419259351BE}" type="presOf" srcId="{F90ED87E-8155-4B2F-85B7-F28FD165250D}" destId="{9DAFD95E-559F-41AC-A5AC-BFF9C5FB048B}" srcOrd="0" destOrd="0" presId="urn:microsoft.com/office/officeart/2008/layout/HorizontalMultiLevelHierarchy"/>
    <dgm:cxn modelId="{256F1260-71C7-457B-86DF-6DB97D422FA9}" srcId="{F53F5FAB-0356-4527-B8D2-33A66A4392DF}" destId="{5D4FF24A-BCDC-46FC-8F68-2C484B18A18C}" srcOrd="1" destOrd="0" parTransId="{0454536F-61E1-4009-862E-7B04260F0216}" sibTransId="{FAE7D1FA-11BB-4837-B40D-28DB2F639C4C}"/>
    <dgm:cxn modelId="{9EE6E760-633E-4066-9B1E-4711896C16E2}" srcId="{C6E832E6-992D-40AE-A49F-D0F78652D5BD}" destId="{16DA28AE-AA11-4011-B255-7E2AB79AC4BB}" srcOrd="0" destOrd="0" parTransId="{E6ABE087-9CBC-4506-A1B2-D5A3443448E2}" sibTransId="{136D810D-BD2A-4FE1-A8F5-75CB2D633528}"/>
    <dgm:cxn modelId="{E57F6364-D472-4686-A8CC-39543E4D1385}" type="presOf" srcId="{E6ABE087-9CBC-4506-A1B2-D5A3443448E2}" destId="{23147415-1B4A-427C-BFCD-D1A1811AA9ED}" srcOrd="1" destOrd="0" presId="urn:microsoft.com/office/officeart/2008/layout/HorizontalMultiLevelHierarchy"/>
    <dgm:cxn modelId="{4A64C445-8989-4DE9-96E6-BC7C1688F8AA}" type="presOf" srcId="{EE69A0DC-9EAF-4FBC-BD52-3325A3E18381}" destId="{2BF45CF2-ADF4-401D-AAE0-FC5BD71DB36A}" srcOrd="0" destOrd="0" presId="urn:microsoft.com/office/officeart/2008/layout/HorizontalMultiLevelHierarchy"/>
    <dgm:cxn modelId="{76A0B446-3874-464F-93D9-17C64F53F218}" type="presOf" srcId="{506FC1EF-0C6D-4D4B-AA80-A48FB1E1DA95}" destId="{B7FCF95A-61E6-4E81-98C1-A231DE594CBE}" srcOrd="0" destOrd="0" presId="urn:microsoft.com/office/officeart/2008/layout/HorizontalMultiLevelHierarchy"/>
    <dgm:cxn modelId="{C1CA7247-6D5E-41C3-AFA5-06C82151A230}" type="presOf" srcId="{61A62F1F-8088-4E65-A698-65D8E695C761}" destId="{3F797AF4-2A2E-4ECD-925D-CC18FCC3DC26}" srcOrd="1" destOrd="0" presId="urn:microsoft.com/office/officeart/2008/layout/HorizontalMultiLevelHierarchy"/>
    <dgm:cxn modelId="{35F5D84D-AE2D-4E0B-AB30-9105728E5A11}" type="presOf" srcId="{C4A6015C-370B-4BAC-9FCD-52ADA7AA9483}" destId="{600A0E8F-BDF0-476E-9A20-F7811A46A70E}" srcOrd="0" destOrd="0" presId="urn:microsoft.com/office/officeart/2008/layout/HorizontalMultiLevelHierarchy"/>
    <dgm:cxn modelId="{FA88506E-C57B-40A6-8C44-612D1CE2925B}" srcId="{5D4FF24A-BCDC-46FC-8F68-2C484B18A18C}" destId="{87E7AAB1-D0FD-4660-8D9C-7A8EC35B9D0E}" srcOrd="3" destOrd="0" parTransId="{EE69A0DC-9EAF-4FBC-BD52-3325A3E18381}" sibTransId="{1E823F13-8AB9-49AA-87AE-3FE6031B0FA3}"/>
    <dgm:cxn modelId="{EA3C2A70-9AE4-4597-B844-101BEBA61C04}" srcId="{F53F5FAB-0356-4527-B8D2-33A66A4392DF}" destId="{0E97A248-74A6-4EEB-9E6B-7CE6D6CF4DA3}" srcOrd="0" destOrd="0" parTransId="{5D1AF7D9-403F-424F-8B67-A835C42E0B9D}" sibTransId="{4E410C84-F4CA-402A-B692-6F6690453A08}"/>
    <dgm:cxn modelId="{7C0F8E71-8BE0-4216-8B70-9777BEFCA285}" type="presOf" srcId="{97BB8045-6FB3-485F-A372-53B3521EA897}" destId="{E34FEA2D-FD30-45AD-B36F-A862AD4BA0C2}" srcOrd="1" destOrd="0" presId="urn:microsoft.com/office/officeart/2008/layout/HorizontalMultiLevelHierarchy"/>
    <dgm:cxn modelId="{B3882F52-183E-4C15-BC64-CE0DA3B791A1}" type="presOf" srcId="{94872504-37FB-4F5F-92FE-1E9EAA8A99F8}" destId="{D85979B2-31F3-4606-B1B4-951F1AC97673}" srcOrd="0" destOrd="0" presId="urn:microsoft.com/office/officeart/2008/layout/HorizontalMultiLevelHierarchy"/>
    <dgm:cxn modelId="{2FDCF573-5220-4EEB-908C-8FF79671A4F9}" type="presOf" srcId="{52527A81-ABC3-44B5-9C28-3EA38469030C}" destId="{34A94E7A-5B20-4845-BFE5-14528F9C586E}" srcOrd="1" destOrd="0" presId="urn:microsoft.com/office/officeart/2008/layout/HorizontalMultiLevelHierarchy"/>
    <dgm:cxn modelId="{D60CD276-F06A-4FD1-AB6F-135AD8C80DD9}" srcId="{5D4FF24A-BCDC-46FC-8F68-2C484B18A18C}" destId="{550F846D-691A-4870-84AC-C49A18B6DB80}" srcOrd="4" destOrd="0" parTransId="{7B22EDD6-FE85-46E5-9629-0E4B64F9F23A}" sibTransId="{2C5189FA-DD7E-4C39-87E0-12E7AB1546F0}"/>
    <dgm:cxn modelId="{E0401C58-432D-4B23-9830-7B95F71EFAAD}" type="presOf" srcId="{16DA28AE-AA11-4011-B255-7E2AB79AC4BB}" destId="{F76BA25B-BF8B-4D3B-AB67-388930E4F9FB}" srcOrd="0" destOrd="0" presId="urn:microsoft.com/office/officeart/2008/layout/HorizontalMultiLevelHierarchy"/>
    <dgm:cxn modelId="{CDA61D89-5895-432D-B231-1215F889B9D0}" type="presOf" srcId="{EE69A0DC-9EAF-4FBC-BD52-3325A3E18381}" destId="{12C30990-E790-4DF0-84DD-3489A92C9F0B}" srcOrd="1" destOrd="0" presId="urn:microsoft.com/office/officeart/2008/layout/HorizontalMultiLevelHierarchy"/>
    <dgm:cxn modelId="{A7619589-1C55-425D-AA77-0A83B5FE5A72}" type="presOf" srcId="{97BB8045-6FB3-485F-A372-53B3521EA897}" destId="{46260195-5A4A-4F0B-8F83-DF8B2F8F42C6}" srcOrd="0" destOrd="0" presId="urn:microsoft.com/office/officeart/2008/layout/HorizontalMultiLevelHierarchy"/>
    <dgm:cxn modelId="{C20DAB91-DE27-4587-8CF5-1AFA8AC327A2}" type="presOf" srcId="{87E7AAB1-D0FD-4660-8D9C-7A8EC35B9D0E}" destId="{D6B67E10-9FB6-4DF7-B8CB-412B35FACBBE}" srcOrd="0" destOrd="0" presId="urn:microsoft.com/office/officeart/2008/layout/HorizontalMultiLevelHierarchy"/>
    <dgm:cxn modelId="{AD53C491-5CE5-48F3-884E-DAAF094F9CFA}" type="presOf" srcId="{0E97A248-74A6-4EEB-9E6B-7CE6D6CF4DA3}" destId="{CEC767ED-FEB6-4033-9892-1D5D645721A6}" srcOrd="0" destOrd="0" presId="urn:microsoft.com/office/officeart/2008/layout/HorizontalMultiLevelHierarchy"/>
    <dgm:cxn modelId="{EE1DA694-4601-4F9A-A563-DD5819433E7F}" srcId="{506FC1EF-0C6D-4D4B-AA80-A48FB1E1DA95}" destId="{C6E832E6-992D-40AE-A49F-D0F78652D5BD}" srcOrd="0" destOrd="0" parTransId="{97F0A8F1-8D9E-464D-A1C4-2E8CC59CAC7B}" sibTransId="{07C04FF1-0741-43AE-9CC9-B35EB20D9C6B}"/>
    <dgm:cxn modelId="{1CFDE495-FA2C-4CAC-B6F5-98E1D33FDEE3}" type="presOf" srcId="{94872504-37FB-4F5F-92FE-1E9EAA8A99F8}" destId="{C2875305-B696-4E3C-BF1D-52D62E82EC16}" srcOrd="1" destOrd="0" presId="urn:microsoft.com/office/officeart/2008/layout/HorizontalMultiLevelHierarchy"/>
    <dgm:cxn modelId="{AE331BA2-1E81-4780-BFCB-2E0A9E29442C}" type="presOf" srcId="{0454536F-61E1-4009-862E-7B04260F0216}" destId="{1D700723-5644-4094-AB60-83A17F84A3D0}" srcOrd="1" destOrd="0" presId="urn:microsoft.com/office/officeart/2008/layout/HorizontalMultiLevelHierarchy"/>
    <dgm:cxn modelId="{0E958BA3-76CC-4413-9B04-4F5EFACD8556}" type="presOf" srcId="{5D1AF7D9-403F-424F-8B67-A835C42E0B9D}" destId="{F9969935-79EF-4D2C-91CC-75FBEE6B0EE9}" srcOrd="1" destOrd="0" presId="urn:microsoft.com/office/officeart/2008/layout/HorizontalMultiLevelHierarchy"/>
    <dgm:cxn modelId="{1158B7A7-F7E4-4795-9A74-81C6DD76D520}" srcId="{C6E832E6-992D-40AE-A49F-D0F78652D5BD}" destId="{F53F5FAB-0356-4527-B8D2-33A66A4392DF}" srcOrd="1" destOrd="0" parTransId="{94872504-37FB-4F5F-92FE-1E9EAA8A99F8}" sibTransId="{799ACFA6-4116-4A3F-9308-917747163793}"/>
    <dgm:cxn modelId="{5C2935BD-61F1-4123-A742-AAE1AED228AA}" type="presOf" srcId="{5D4FF24A-BCDC-46FC-8F68-2C484B18A18C}" destId="{3F76A685-1443-4EDD-914E-BCAAC111E097}" srcOrd="0" destOrd="0" presId="urn:microsoft.com/office/officeart/2008/layout/HorizontalMultiLevelHierarchy"/>
    <dgm:cxn modelId="{6E3098BD-6639-484D-8B28-7B8EDCF68DED}" type="presOf" srcId="{61A62F1F-8088-4E65-A698-65D8E695C761}" destId="{01F68912-9464-457B-97EC-ED86C3E69722}" srcOrd="0" destOrd="0" presId="urn:microsoft.com/office/officeart/2008/layout/HorizontalMultiLevelHierarchy"/>
    <dgm:cxn modelId="{7E3C37C3-3D2C-4BF6-BD20-D0597826370B}" srcId="{5D4FF24A-BCDC-46FC-8F68-2C484B18A18C}" destId="{803DC3EE-FB36-481C-ACCD-DBE242F0161D}" srcOrd="2" destOrd="0" parTransId="{61A62F1F-8088-4E65-A698-65D8E695C761}" sibTransId="{AA44FFE8-A06A-41B6-BC8D-06FE4458FF50}"/>
    <dgm:cxn modelId="{5B03BFC8-7F61-47BA-9F3A-8AB5BC56FBA2}" type="presOf" srcId="{5D1AF7D9-403F-424F-8B67-A835C42E0B9D}" destId="{AE9E3142-C2B5-4C40-983E-40E15B5287FB}" srcOrd="0" destOrd="0" presId="urn:microsoft.com/office/officeart/2008/layout/HorizontalMultiLevelHierarchy"/>
    <dgm:cxn modelId="{690BA1D0-7E9C-4055-B003-EB196BC62FFC}" type="presOf" srcId="{C6E832E6-992D-40AE-A49F-D0F78652D5BD}" destId="{C93AB5A9-7576-4075-84CF-0C73D54A5900}" srcOrd="0" destOrd="0" presId="urn:microsoft.com/office/officeart/2008/layout/HorizontalMultiLevelHierarchy"/>
    <dgm:cxn modelId="{FC3B0EE6-0E1D-46E3-839D-DBFCA613BA46}" type="presOf" srcId="{550F846D-691A-4870-84AC-C49A18B6DB80}" destId="{6360B309-53FF-4EDF-84D4-B9B28F3D7592}" srcOrd="0" destOrd="0" presId="urn:microsoft.com/office/officeart/2008/layout/HorizontalMultiLevelHierarchy"/>
    <dgm:cxn modelId="{9AFFC5EB-9BE4-4794-A2E3-089381C038E6}" type="presOf" srcId="{7B22EDD6-FE85-46E5-9629-0E4B64F9F23A}" destId="{F11856D2-35D4-417C-9A06-E24D83CE31A5}" srcOrd="1" destOrd="0" presId="urn:microsoft.com/office/officeart/2008/layout/HorizontalMultiLevelHierarchy"/>
    <dgm:cxn modelId="{7F0BE5EE-D242-4431-BF09-0473352F2428}" type="presOf" srcId="{52527A81-ABC3-44B5-9C28-3EA38469030C}" destId="{03DA5046-E32A-4055-926A-ABEE26700D46}" srcOrd="0" destOrd="0" presId="urn:microsoft.com/office/officeart/2008/layout/HorizontalMultiLevelHierarchy"/>
    <dgm:cxn modelId="{1AE00BEF-EBAA-4F97-AE9B-727F027C52F2}" type="presParOf" srcId="{B7FCF95A-61E6-4E81-98C1-A231DE594CBE}" destId="{5E27CD62-B3BC-482A-8AC9-C70AD0F56E5E}" srcOrd="0" destOrd="0" presId="urn:microsoft.com/office/officeart/2008/layout/HorizontalMultiLevelHierarchy"/>
    <dgm:cxn modelId="{B24E0763-09B9-4044-8395-C9B3A7EC962A}" type="presParOf" srcId="{5E27CD62-B3BC-482A-8AC9-C70AD0F56E5E}" destId="{C93AB5A9-7576-4075-84CF-0C73D54A5900}" srcOrd="0" destOrd="0" presId="urn:microsoft.com/office/officeart/2008/layout/HorizontalMultiLevelHierarchy"/>
    <dgm:cxn modelId="{3EC56C0D-6680-4FAB-B6D7-FB07F85F8E52}" type="presParOf" srcId="{5E27CD62-B3BC-482A-8AC9-C70AD0F56E5E}" destId="{759F38B7-EFAC-45E1-85AC-6B9948F9F7B0}" srcOrd="1" destOrd="0" presId="urn:microsoft.com/office/officeart/2008/layout/HorizontalMultiLevelHierarchy"/>
    <dgm:cxn modelId="{D75A8F7F-EF92-4A29-97FA-F8F2A1E5C3FB}" type="presParOf" srcId="{759F38B7-EFAC-45E1-85AC-6B9948F9F7B0}" destId="{D172665E-E44F-44D7-8C01-5B95C7CEC846}" srcOrd="0" destOrd="0" presId="urn:microsoft.com/office/officeart/2008/layout/HorizontalMultiLevelHierarchy"/>
    <dgm:cxn modelId="{99B2E076-C758-4E00-93A6-3490FD20493F}" type="presParOf" srcId="{D172665E-E44F-44D7-8C01-5B95C7CEC846}" destId="{23147415-1B4A-427C-BFCD-D1A1811AA9ED}" srcOrd="0" destOrd="0" presId="urn:microsoft.com/office/officeart/2008/layout/HorizontalMultiLevelHierarchy"/>
    <dgm:cxn modelId="{93A4EB96-2B22-4769-B629-3BE5112521C2}" type="presParOf" srcId="{759F38B7-EFAC-45E1-85AC-6B9948F9F7B0}" destId="{709C2DB2-DC41-42DB-A66E-D0E992C9235D}" srcOrd="1" destOrd="0" presId="urn:microsoft.com/office/officeart/2008/layout/HorizontalMultiLevelHierarchy"/>
    <dgm:cxn modelId="{5DFDDB5E-7522-46F9-9187-9BA8127A64BE}" type="presParOf" srcId="{709C2DB2-DC41-42DB-A66E-D0E992C9235D}" destId="{F76BA25B-BF8B-4D3B-AB67-388930E4F9FB}" srcOrd="0" destOrd="0" presId="urn:microsoft.com/office/officeart/2008/layout/HorizontalMultiLevelHierarchy"/>
    <dgm:cxn modelId="{92004BD8-187D-4103-AA66-12C22D73F9AD}" type="presParOf" srcId="{709C2DB2-DC41-42DB-A66E-D0E992C9235D}" destId="{4C330960-C19D-4C7B-992C-5B462A19E757}" srcOrd="1" destOrd="0" presId="urn:microsoft.com/office/officeart/2008/layout/HorizontalMultiLevelHierarchy"/>
    <dgm:cxn modelId="{307624F4-C7CC-4809-A905-DC8E7D0E252D}" type="presParOf" srcId="{759F38B7-EFAC-45E1-85AC-6B9948F9F7B0}" destId="{D85979B2-31F3-4606-B1B4-951F1AC97673}" srcOrd="2" destOrd="0" presId="urn:microsoft.com/office/officeart/2008/layout/HorizontalMultiLevelHierarchy"/>
    <dgm:cxn modelId="{8B4CEFCC-3DE6-46B2-A45E-3F164ADC9197}" type="presParOf" srcId="{D85979B2-31F3-4606-B1B4-951F1AC97673}" destId="{C2875305-B696-4E3C-BF1D-52D62E82EC16}" srcOrd="0" destOrd="0" presId="urn:microsoft.com/office/officeart/2008/layout/HorizontalMultiLevelHierarchy"/>
    <dgm:cxn modelId="{3C044DAD-4E8F-4D4D-88EC-B89FD5615774}" type="presParOf" srcId="{759F38B7-EFAC-45E1-85AC-6B9948F9F7B0}" destId="{8A71D8E2-2514-4C1C-BDFB-4AF5C3EBA32C}" srcOrd="3" destOrd="0" presId="urn:microsoft.com/office/officeart/2008/layout/HorizontalMultiLevelHierarchy"/>
    <dgm:cxn modelId="{2B1DC34C-DEB6-4329-B9BA-2865318A56C0}" type="presParOf" srcId="{8A71D8E2-2514-4C1C-BDFB-4AF5C3EBA32C}" destId="{029CF02D-7012-4B73-BD76-F46E8C2BC784}" srcOrd="0" destOrd="0" presId="urn:microsoft.com/office/officeart/2008/layout/HorizontalMultiLevelHierarchy"/>
    <dgm:cxn modelId="{D81496DE-A87C-4718-9015-5F749D2FF569}" type="presParOf" srcId="{8A71D8E2-2514-4C1C-BDFB-4AF5C3EBA32C}" destId="{49856748-9DE2-42AF-A058-6D1DC75A1F3A}" srcOrd="1" destOrd="0" presId="urn:microsoft.com/office/officeart/2008/layout/HorizontalMultiLevelHierarchy"/>
    <dgm:cxn modelId="{F8D612A0-AFF7-4CC6-AFCE-C51C4C023C79}" type="presParOf" srcId="{49856748-9DE2-42AF-A058-6D1DC75A1F3A}" destId="{AE9E3142-C2B5-4C40-983E-40E15B5287FB}" srcOrd="0" destOrd="0" presId="urn:microsoft.com/office/officeart/2008/layout/HorizontalMultiLevelHierarchy"/>
    <dgm:cxn modelId="{C7D6FF3E-DA99-4AB8-AC94-247BF5C650ED}" type="presParOf" srcId="{AE9E3142-C2B5-4C40-983E-40E15B5287FB}" destId="{F9969935-79EF-4D2C-91CC-75FBEE6B0EE9}" srcOrd="0" destOrd="0" presId="urn:microsoft.com/office/officeart/2008/layout/HorizontalMultiLevelHierarchy"/>
    <dgm:cxn modelId="{3E083DCA-3E51-46EF-A02A-5A2E47882BDC}" type="presParOf" srcId="{49856748-9DE2-42AF-A058-6D1DC75A1F3A}" destId="{97983A74-F53B-4DC6-98DA-8D2B66E97272}" srcOrd="1" destOrd="0" presId="urn:microsoft.com/office/officeart/2008/layout/HorizontalMultiLevelHierarchy"/>
    <dgm:cxn modelId="{BA7EAFB1-9254-4737-B1A4-9B614F7EB19B}" type="presParOf" srcId="{97983A74-F53B-4DC6-98DA-8D2B66E97272}" destId="{CEC767ED-FEB6-4033-9892-1D5D645721A6}" srcOrd="0" destOrd="0" presId="urn:microsoft.com/office/officeart/2008/layout/HorizontalMultiLevelHierarchy"/>
    <dgm:cxn modelId="{6A02A3A7-89CB-4A2B-9567-44BFA023372E}" type="presParOf" srcId="{97983A74-F53B-4DC6-98DA-8D2B66E97272}" destId="{744382C4-B2F3-4A1D-9885-936A74F8774E}" srcOrd="1" destOrd="0" presId="urn:microsoft.com/office/officeart/2008/layout/HorizontalMultiLevelHierarchy"/>
    <dgm:cxn modelId="{1EFE9665-F4B7-4183-AB0A-FCF3DB247B75}" type="presParOf" srcId="{744382C4-B2F3-4A1D-9885-936A74F8774E}" destId="{600A0E8F-BDF0-476E-9A20-F7811A46A70E}" srcOrd="0" destOrd="0" presId="urn:microsoft.com/office/officeart/2008/layout/HorizontalMultiLevelHierarchy"/>
    <dgm:cxn modelId="{1BC5DC9E-DAD7-4672-AB46-341F68D95B3D}" type="presParOf" srcId="{600A0E8F-BDF0-476E-9A20-F7811A46A70E}" destId="{34F34F9C-1D90-43F5-BE72-644ABD41580E}" srcOrd="0" destOrd="0" presId="urn:microsoft.com/office/officeart/2008/layout/HorizontalMultiLevelHierarchy"/>
    <dgm:cxn modelId="{2B7D9820-1DA4-4A45-98D3-6240949A0E5E}" type="presParOf" srcId="{744382C4-B2F3-4A1D-9885-936A74F8774E}" destId="{3586B817-0814-4B71-A11F-DBC646E3C793}" srcOrd="1" destOrd="0" presId="urn:microsoft.com/office/officeart/2008/layout/HorizontalMultiLevelHierarchy"/>
    <dgm:cxn modelId="{6CC411B8-9A3B-445A-B069-2B15ED98E65F}" type="presParOf" srcId="{3586B817-0814-4B71-A11F-DBC646E3C793}" destId="{9264645B-7B8F-4F78-BBE7-95F708A42396}" srcOrd="0" destOrd="0" presId="urn:microsoft.com/office/officeart/2008/layout/HorizontalMultiLevelHierarchy"/>
    <dgm:cxn modelId="{8509BE51-E0EC-4EBC-A275-4863E6DC83BA}" type="presParOf" srcId="{3586B817-0814-4B71-A11F-DBC646E3C793}" destId="{A1F9937B-E280-450E-BE11-06BA3A30912B}" srcOrd="1" destOrd="0" presId="urn:microsoft.com/office/officeart/2008/layout/HorizontalMultiLevelHierarchy"/>
    <dgm:cxn modelId="{F5AF8435-33DD-447E-9B51-18A44DC543FB}" type="presParOf" srcId="{49856748-9DE2-42AF-A058-6D1DC75A1F3A}" destId="{445F0D08-19E8-4B7F-9BD9-DE47F14EF0D8}" srcOrd="2" destOrd="0" presId="urn:microsoft.com/office/officeart/2008/layout/HorizontalMultiLevelHierarchy"/>
    <dgm:cxn modelId="{22504241-2DB6-4CB5-9D09-22BC5804FB4D}" type="presParOf" srcId="{445F0D08-19E8-4B7F-9BD9-DE47F14EF0D8}" destId="{1D700723-5644-4094-AB60-83A17F84A3D0}" srcOrd="0" destOrd="0" presId="urn:microsoft.com/office/officeart/2008/layout/HorizontalMultiLevelHierarchy"/>
    <dgm:cxn modelId="{7A804BBF-33C9-49FD-8428-227962B92B84}" type="presParOf" srcId="{49856748-9DE2-42AF-A058-6D1DC75A1F3A}" destId="{4593E0A0-4F55-4884-AFF8-CD38E7E14BF7}" srcOrd="3" destOrd="0" presId="urn:microsoft.com/office/officeart/2008/layout/HorizontalMultiLevelHierarchy"/>
    <dgm:cxn modelId="{2FD95676-4C40-4248-8909-F50E84F19A15}" type="presParOf" srcId="{4593E0A0-4F55-4884-AFF8-CD38E7E14BF7}" destId="{3F76A685-1443-4EDD-914E-BCAAC111E097}" srcOrd="0" destOrd="0" presId="urn:microsoft.com/office/officeart/2008/layout/HorizontalMultiLevelHierarchy"/>
    <dgm:cxn modelId="{E13055D9-ADC5-4EF8-AEC2-B3C10FE48EAD}" type="presParOf" srcId="{4593E0A0-4F55-4884-AFF8-CD38E7E14BF7}" destId="{B1578099-1125-46C4-A59E-1176BC202E5F}" srcOrd="1" destOrd="0" presId="urn:microsoft.com/office/officeart/2008/layout/HorizontalMultiLevelHierarchy"/>
    <dgm:cxn modelId="{E1CB93CA-00D5-4C50-9E93-FB5EDE3A33F7}" type="presParOf" srcId="{B1578099-1125-46C4-A59E-1176BC202E5F}" destId="{46260195-5A4A-4F0B-8F83-DF8B2F8F42C6}" srcOrd="0" destOrd="0" presId="urn:microsoft.com/office/officeart/2008/layout/HorizontalMultiLevelHierarchy"/>
    <dgm:cxn modelId="{30EB14AD-D7BF-47FE-BDEB-E54D36F16CDC}" type="presParOf" srcId="{46260195-5A4A-4F0B-8F83-DF8B2F8F42C6}" destId="{E34FEA2D-FD30-45AD-B36F-A862AD4BA0C2}" srcOrd="0" destOrd="0" presId="urn:microsoft.com/office/officeart/2008/layout/HorizontalMultiLevelHierarchy"/>
    <dgm:cxn modelId="{B339A203-2E65-4B4D-B502-A629115041B8}" type="presParOf" srcId="{B1578099-1125-46C4-A59E-1176BC202E5F}" destId="{CE70AFA5-E9BE-4C20-95AD-C38FB29E89EE}" srcOrd="1" destOrd="0" presId="urn:microsoft.com/office/officeart/2008/layout/HorizontalMultiLevelHierarchy"/>
    <dgm:cxn modelId="{1E5BA92A-8A47-40B8-9C6C-2D0E2B60E8C4}" type="presParOf" srcId="{CE70AFA5-E9BE-4C20-95AD-C38FB29E89EE}" destId="{0292BD66-FC59-47A5-AD30-837960FF73A3}" srcOrd="0" destOrd="0" presId="urn:microsoft.com/office/officeart/2008/layout/HorizontalMultiLevelHierarchy"/>
    <dgm:cxn modelId="{C4DAACC2-8EB5-4445-9CA2-1DA0D6571E40}" type="presParOf" srcId="{CE70AFA5-E9BE-4C20-95AD-C38FB29E89EE}" destId="{0DD3B50E-C111-4656-B3E4-8883955942C9}" srcOrd="1" destOrd="0" presId="urn:microsoft.com/office/officeart/2008/layout/HorizontalMultiLevelHierarchy"/>
    <dgm:cxn modelId="{F6173F09-12A5-4804-A85C-52682D5546C5}" type="presParOf" srcId="{B1578099-1125-46C4-A59E-1176BC202E5F}" destId="{03DA5046-E32A-4055-926A-ABEE26700D46}" srcOrd="2" destOrd="0" presId="urn:microsoft.com/office/officeart/2008/layout/HorizontalMultiLevelHierarchy"/>
    <dgm:cxn modelId="{AC59F0B6-CEAE-45FC-A8AE-134EC08AAE85}" type="presParOf" srcId="{03DA5046-E32A-4055-926A-ABEE26700D46}" destId="{34A94E7A-5B20-4845-BFE5-14528F9C586E}" srcOrd="0" destOrd="0" presId="urn:microsoft.com/office/officeart/2008/layout/HorizontalMultiLevelHierarchy"/>
    <dgm:cxn modelId="{A06A3CDB-13D4-4348-8042-827BC40F5FC4}" type="presParOf" srcId="{B1578099-1125-46C4-A59E-1176BC202E5F}" destId="{63D0824C-2124-4575-848E-5E548AF37AAB}" srcOrd="3" destOrd="0" presId="urn:microsoft.com/office/officeart/2008/layout/HorizontalMultiLevelHierarchy"/>
    <dgm:cxn modelId="{2306565D-84FC-48F0-B57D-F47E351FF51D}" type="presParOf" srcId="{63D0824C-2124-4575-848E-5E548AF37AAB}" destId="{9DAFD95E-559F-41AC-A5AC-BFF9C5FB048B}" srcOrd="0" destOrd="0" presId="urn:microsoft.com/office/officeart/2008/layout/HorizontalMultiLevelHierarchy"/>
    <dgm:cxn modelId="{A3128498-4853-464D-9DCB-CD78725FEA27}" type="presParOf" srcId="{63D0824C-2124-4575-848E-5E548AF37AAB}" destId="{343E83EA-B96D-42AC-82A0-8C4368519780}" srcOrd="1" destOrd="0" presId="urn:microsoft.com/office/officeart/2008/layout/HorizontalMultiLevelHierarchy"/>
    <dgm:cxn modelId="{5470A69A-1F1E-4310-AC32-CBD544E9A8C6}" type="presParOf" srcId="{B1578099-1125-46C4-A59E-1176BC202E5F}" destId="{01F68912-9464-457B-97EC-ED86C3E69722}" srcOrd="4" destOrd="0" presId="urn:microsoft.com/office/officeart/2008/layout/HorizontalMultiLevelHierarchy"/>
    <dgm:cxn modelId="{F4B72165-61ED-4023-834B-B51B39C68308}" type="presParOf" srcId="{01F68912-9464-457B-97EC-ED86C3E69722}" destId="{3F797AF4-2A2E-4ECD-925D-CC18FCC3DC26}" srcOrd="0" destOrd="0" presId="urn:microsoft.com/office/officeart/2008/layout/HorizontalMultiLevelHierarchy"/>
    <dgm:cxn modelId="{ADF2C2C4-1E0E-47F6-8FE5-73ACB361ED68}" type="presParOf" srcId="{B1578099-1125-46C4-A59E-1176BC202E5F}" destId="{A7F5B7AE-D872-4366-A931-DDE8AA954F49}" srcOrd="5" destOrd="0" presId="urn:microsoft.com/office/officeart/2008/layout/HorizontalMultiLevelHierarchy"/>
    <dgm:cxn modelId="{562EAEA6-68E3-4A13-AD21-553B16A1823D}" type="presParOf" srcId="{A7F5B7AE-D872-4366-A931-DDE8AA954F49}" destId="{EE569226-8F8E-4C83-BBBF-B23B7E2F048C}" srcOrd="0" destOrd="0" presId="urn:microsoft.com/office/officeart/2008/layout/HorizontalMultiLevelHierarchy"/>
    <dgm:cxn modelId="{013D5E9F-4C98-4F5F-B26E-041835B57F93}" type="presParOf" srcId="{A7F5B7AE-D872-4366-A931-DDE8AA954F49}" destId="{8CC061A2-9AC0-4574-AD3F-8A5D763733AE}" srcOrd="1" destOrd="0" presId="urn:microsoft.com/office/officeart/2008/layout/HorizontalMultiLevelHierarchy"/>
    <dgm:cxn modelId="{547D2109-06D4-45DD-AA16-1DBE1230474B}" type="presParOf" srcId="{B1578099-1125-46C4-A59E-1176BC202E5F}" destId="{2BF45CF2-ADF4-401D-AAE0-FC5BD71DB36A}" srcOrd="6" destOrd="0" presId="urn:microsoft.com/office/officeart/2008/layout/HorizontalMultiLevelHierarchy"/>
    <dgm:cxn modelId="{55D47BD4-4B2A-4F51-9A5F-4CAEC49893B3}" type="presParOf" srcId="{2BF45CF2-ADF4-401D-AAE0-FC5BD71DB36A}" destId="{12C30990-E790-4DF0-84DD-3489A92C9F0B}" srcOrd="0" destOrd="0" presId="urn:microsoft.com/office/officeart/2008/layout/HorizontalMultiLevelHierarchy"/>
    <dgm:cxn modelId="{9BF5CEB7-A7C7-4D66-BFE6-6DF05D672517}" type="presParOf" srcId="{B1578099-1125-46C4-A59E-1176BC202E5F}" destId="{57F4853C-86B3-49E4-8E55-DCC8090AB204}" srcOrd="7" destOrd="0" presId="urn:microsoft.com/office/officeart/2008/layout/HorizontalMultiLevelHierarchy"/>
    <dgm:cxn modelId="{6A5712F3-27F7-4E28-82EB-03912D6C6231}" type="presParOf" srcId="{57F4853C-86B3-49E4-8E55-DCC8090AB204}" destId="{D6B67E10-9FB6-4DF7-B8CB-412B35FACBBE}" srcOrd="0" destOrd="0" presId="urn:microsoft.com/office/officeart/2008/layout/HorizontalMultiLevelHierarchy"/>
    <dgm:cxn modelId="{09B471F1-3C2F-49EE-B3D3-54B2F0E015E6}" type="presParOf" srcId="{57F4853C-86B3-49E4-8E55-DCC8090AB204}" destId="{4AF3B17C-A5D0-4372-A89E-114ADEA2D909}" srcOrd="1" destOrd="0" presId="urn:microsoft.com/office/officeart/2008/layout/HorizontalMultiLevelHierarchy"/>
    <dgm:cxn modelId="{7A74E08D-A148-4A97-9004-6EF514CE971B}" type="presParOf" srcId="{B1578099-1125-46C4-A59E-1176BC202E5F}" destId="{9F8C6D21-D56C-4CB6-B1E2-A79920FF09A0}" srcOrd="8" destOrd="0" presId="urn:microsoft.com/office/officeart/2008/layout/HorizontalMultiLevelHierarchy"/>
    <dgm:cxn modelId="{9E6A1F4A-1CEB-4BBB-98B4-4E1583B9478A}" type="presParOf" srcId="{9F8C6D21-D56C-4CB6-B1E2-A79920FF09A0}" destId="{F11856D2-35D4-417C-9A06-E24D83CE31A5}" srcOrd="0" destOrd="0" presId="urn:microsoft.com/office/officeart/2008/layout/HorizontalMultiLevelHierarchy"/>
    <dgm:cxn modelId="{93A35D4B-B3CF-463F-8BD6-CD7E844FC84C}" type="presParOf" srcId="{B1578099-1125-46C4-A59E-1176BC202E5F}" destId="{E4D68699-4952-4B58-8E38-1C0BC0F0F5D2}" srcOrd="9" destOrd="0" presId="urn:microsoft.com/office/officeart/2008/layout/HorizontalMultiLevelHierarchy"/>
    <dgm:cxn modelId="{7D5BDFDE-4C59-45AF-91C4-9992A3B5C233}" type="presParOf" srcId="{E4D68699-4952-4B58-8E38-1C0BC0F0F5D2}" destId="{6360B309-53FF-4EDF-84D4-B9B28F3D7592}" srcOrd="0" destOrd="0" presId="urn:microsoft.com/office/officeart/2008/layout/HorizontalMultiLevelHierarchy"/>
    <dgm:cxn modelId="{5CC8F804-D61F-455A-86BC-AC721338825D}" type="presParOf" srcId="{E4D68699-4952-4B58-8E38-1C0BC0F0F5D2}" destId="{2AD38958-0442-47A2-B6C4-8438226D6F07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3936C1-7AEA-427D-B2CE-99D88DFEF984}" type="doc">
      <dgm:prSet loTypeId="urn:microsoft.com/office/officeart/2005/8/layout/radial3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AU"/>
        </a:p>
      </dgm:t>
    </dgm:pt>
    <dgm:pt modelId="{615DDA12-2BB4-4217-A798-77ED1DD1830B}">
      <dgm:prSet phldrT="[Text]"/>
      <dgm:spPr>
        <a:solidFill>
          <a:schemeClr val="accent1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AU" b="1"/>
            <a:t>Efficient transfer experience</a:t>
          </a:r>
        </a:p>
      </dgm:t>
    </dgm:pt>
    <dgm:pt modelId="{0D71C279-CC9B-4BAB-A41F-585ACBBD67D9}" type="parTrans" cxnId="{97683A4F-F9F2-48B4-A0A3-407B75C9D844}">
      <dgm:prSet/>
      <dgm:spPr/>
      <dgm:t>
        <a:bodyPr/>
        <a:lstStyle/>
        <a:p>
          <a:endParaRPr lang="en-AU"/>
        </a:p>
      </dgm:t>
    </dgm:pt>
    <dgm:pt modelId="{C3A9E0D0-9994-4678-9C71-FB97258AF5F6}" type="sibTrans" cxnId="{97683A4F-F9F2-48B4-A0A3-407B75C9D844}">
      <dgm:prSet/>
      <dgm:spPr/>
      <dgm:t>
        <a:bodyPr/>
        <a:lstStyle/>
        <a:p>
          <a:endParaRPr lang="en-AU"/>
        </a:p>
      </dgm:t>
    </dgm:pt>
    <dgm:pt modelId="{353C053A-9DC3-4DEB-84BF-5F8C73DF613A}">
      <dgm:prSet phldrT="[Text]"/>
      <dgm:spPr/>
      <dgm:t>
        <a:bodyPr/>
        <a:lstStyle/>
        <a:p>
          <a:r>
            <a:rPr lang="en-AU" b="1"/>
            <a:t>Expanded meter read types (self-read)</a:t>
          </a:r>
        </a:p>
      </dgm:t>
    </dgm:pt>
    <dgm:pt modelId="{9DEAFC78-C69B-49F2-9BA3-619B58C4307D}" type="parTrans" cxnId="{EA3A34D0-DA0F-49A8-BA46-D67ECB1EC3D6}">
      <dgm:prSet/>
      <dgm:spPr/>
      <dgm:t>
        <a:bodyPr/>
        <a:lstStyle/>
        <a:p>
          <a:endParaRPr lang="en-AU"/>
        </a:p>
      </dgm:t>
    </dgm:pt>
    <dgm:pt modelId="{C558300C-6352-4D69-BF16-6F86F5E3F00B}" type="sibTrans" cxnId="{EA3A34D0-DA0F-49A8-BA46-D67ECB1EC3D6}">
      <dgm:prSet/>
      <dgm:spPr/>
      <dgm:t>
        <a:bodyPr/>
        <a:lstStyle/>
        <a:p>
          <a:endParaRPr lang="en-AU"/>
        </a:p>
      </dgm:t>
    </dgm:pt>
    <dgm:pt modelId="{E632E173-86DF-48CD-8741-4A315C1DDC3B}">
      <dgm:prSet phldrT="[Text]"/>
      <dgm:spPr/>
      <dgm:t>
        <a:bodyPr/>
        <a:lstStyle/>
        <a:p>
          <a:r>
            <a:rPr lang="en-AU" b="1"/>
            <a:t>Backdated transfers based on a recent read</a:t>
          </a:r>
        </a:p>
      </dgm:t>
    </dgm:pt>
    <dgm:pt modelId="{61CDCB58-18F4-4343-8600-8523EAA7AA9F}" type="parTrans" cxnId="{DCB777E2-48C3-4979-8D48-2A4ED70D069C}">
      <dgm:prSet/>
      <dgm:spPr/>
      <dgm:t>
        <a:bodyPr/>
        <a:lstStyle/>
        <a:p>
          <a:endParaRPr lang="en-AU"/>
        </a:p>
      </dgm:t>
    </dgm:pt>
    <dgm:pt modelId="{44066B60-B3A5-497F-9597-A77ABF777DEB}" type="sibTrans" cxnId="{DCB777E2-48C3-4979-8D48-2A4ED70D069C}">
      <dgm:prSet/>
      <dgm:spPr/>
      <dgm:t>
        <a:bodyPr/>
        <a:lstStyle/>
        <a:p>
          <a:endParaRPr lang="en-AU"/>
        </a:p>
      </dgm:t>
    </dgm:pt>
    <dgm:pt modelId="{93478A33-4618-466A-83EA-549B0D3DBF4D}">
      <dgm:prSet phldrT="[Text]"/>
      <dgm:spPr/>
      <dgm:t>
        <a:bodyPr/>
        <a:lstStyle/>
        <a:p>
          <a:r>
            <a:rPr lang="en-AU" b="1"/>
            <a:t>Special reads can still be used</a:t>
          </a:r>
        </a:p>
      </dgm:t>
    </dgm:pt>
    <dgm:pt modelId="{031EC1B8-E9B4-4BAA-A043-75CD8E67E409}" type="parTrans" cxnId="{36F6AAD6-0441-4B60-876A-9BBEDAF250D0}">
      <dgm:prSet/>
      <dgm:spPr/>
      <dgm:t>
        <a:bodyPr/>
        <a:lstStyle/>
        <a:p>
          <a:endParaRPr lang="en-AU"/>
        </a:p>
      </dgm:t>
    </dgm:pt>
    <dgm:pt modelId="{118C8527-3E7D-45BB-B93C-A19B74ABFDF8}" type="sibTrans" cxnId="{36F6AAD6-0441-4B60-876A-9BBEDAF250D0}">
      <dgm:prSet/>
      <dgm:spPr/>
      <dgm:t>
        <a:bodyPr/>
        <a:lstStyle/>
        <a:p>
          <a:endParaRPr lang="en-AU"/>
        </a:p>
      </dgm:t>
    </dgm:pt>
    <dgm:pt modelId="{D0CCE0BF-92CA-495B-A4FF-9A645F4B2A57}">
      <dgm:prSet phldrT="[Text]"/>
      <dgm:spPr/>
      <dgm:t>
        <a:bodyPr/>
        <a:lstStyle/>
        <a:p>
          <a:r>
            <a:rPr lang="en-AU" b="1"/>
            <a:t>Transfer next day*</a:t>
          </a:r>
        </a:p>
      </dgm:t>
    </dgm:pt>
    <dgm:pt modelId="{8191560A-D49B-4E00-AA23-A23E85F3BC0D}" type="parTrans" cxnId="{5828682F-8C4F-4695-8983-2269E44C2E2F}">
      <dgm:prSet/>
      <dgm:spPr/>
      <dgm:t>
        <a:bodyPr/>
        <a:lstStyle/>
        <a:p>
          <a:endParaRPr lang="en-AU"/>
        </a:p>
      </dgm:t>
    </dgm:pt>
    <dgm:pt modelId="{B4441967-83A6-4E3B-8519-B72ED8B061DE}" type="sibTrans" cxnId="{5828682F-8C4F-4695-8983-2269E44C2E2F}">
      <dgm:prSet/>
      <dgm:spPr/>
      <dgm:t>
        <a:bodyPr/>
        <a:lstStyle/>
        <a:p>
          <a:endParaRPr lang="en-AU"/>
        </a:p>
      </dgm:t>
    </dgm:pt>
    <dgm:pt modelId="{DAB8C1BC-FC04-41DD-9D0C-02FEC3B53093}">
      <dgm:prSet phldrT="[Text]"/>
      <dgm:spPr/>
      <dgm:t>
        <a:bodyPr/>
        <a:lstStyle/>
        <a:p>
          <a:r>
            <a:rPr lang="en-AU" b="1"/>
            <a:t>Old retailer can no longer ‘save’</a:t>
          </a:r>
        </a:p>
      </dgm:t>
    </dgm:pt>
    <dgm:pt modelId="{039E044B-CD7B-416C-B8C5-2731A34BCBDB}" type="parTrans" cxnId="{726717E0-57FE-4C3A-9155-C1642F4D1A98}">
      <dgm:prSet/>
      <dgm:spPr/>
      <dgm:t>
        <a:bodyPr/>
        <a:lstStyle/>
        <a:p>
          <a:endParaRPr lang="en-AU"/>
        </a:p>
      </dgm:t>
    </dgm:pt>
    <dgm:pt modelId="{DF6ED062-05F2-4F4A-908F-03EC35C7857E}" type="sibTrans" cxnId="{726717E0-57FE-4C3A-9155-C1642F4D1A98}">
      <dgm:prSet/>
      <dgm:spPr/>
      <dgm:t>
        <a:bodyPr/>
        <a:lstStyle/>
        <a:p>
          <a:endParaRPr lang="en-AU"/>
        </a:p>
      </dgm:t>
    </dgm:pt>
    <dgm:pt modelId="{AF1A4ABC-5628-4FC9-A65A-F15987F98B75}">
      <dgm:prSet phldrT="[Text]"/>
      <dgm:spPr/>
      <dgm:t>
        <a:bodyPr/>
        <a:lstStyle/>
        <a:p>
          <a:r>
            <a:rPr lang="en-AU" b="1"/>
            <a:t>NERR consumer protections maintained</a:t>
          </a:r>
        </a:p>
      </dgm:t>
    </dgm:pt>
    <dgm:pt modelId="{C80204F5-E8BB-4BB0-B34D-E5C2EB2F3A04}" type="parTrans" cxnId="{553094A4-AB12-4AB0-BB56-D3D860F56CF0}">
      <dgm:prSet/>
      <dgm:spPr/>
      <dgm:t>
        <a:bodyPr/>
        <a:lstStyle/>
        <a:p>
          <a:endParaRPr lang="en-AU"/>
        </a:p>
      </dgm:t>
    </dgm:pt>
    <dgm:pt modelId="{2D5FCBE5-2B73-4836-9EDD-D2A810897380}" type="sibTrans" cxnId="{553094A4-AB12-4AB0-BB56-D3D860F56CF0}">
      <dgm:prSet/>
      <dgm:spPr/>
      <dgm:t>
        <a:bodyPr/>
        <a:lstStyle/>
        <a:p>
          <a:endParaRPr lang="en-AU"/>
        </a:p>
      </dgm:t>
    </dgm:pt>
    <dgm:pt modelId="{FC237AAA-BC3D-4573-B379-F29F2BEA4D4D}" type="pres">
      <dgm:prSet presAssocID="{E83936C1-7AEA-427D-B2CE-99D88DFEF984}" presName="composite" presStyleCnt="0">
        <dgm:presLayoutVars>
          <dgm:chMax val="1"/>
          <dgm:dir/>
          <dgm:resizeHandles val="exact"/>
        </dgm:presLayoutVars>
      </dgm:prSet>
      <dgm:spPr/>
    </dgm:pt>
    <dgm:pt modelId="{B379797A-9549-4516-8CBE-03AF924499AD}" type="pres">
      <dgm:prSet presAssocID="{E83936C1-7AEA-427D-B2CE-99D88DFEF984}" presName="radial" presStyleCnt="0">
        <dgm:presLayoutVars>
          <dgm:animLvl val="ctr"/>
        </dgm:presLayoutVars>
      </dgm:prSet>
      <dgm:spPr/>
    </dgm:pt>
    <dgm:pt modelId="{3AD19413-4D81-4636-BF0E-83475C871ADB}" type="pres">
      <dgm:prSet presAssocID="{615DDA12-2BB4-4217-A798-77ED1DD1830B}" presName="centerShape" presStyleLbl="vennNode1" presStyleIdx="0" presStyleCnt="7"/>
      <dgm:spPr/>
    </dgm:pt>
    <dgm:pt modelId="{12C3817B-FB5F-45BE-932F-5005E9073BED}" type="pres">
      <dgm:prSet presAssocID="{D0CCE0BF-92CA-495B-A4FF-9A645F4B2A57}" presName="node" presStyleLbl="vennNode1" presStyleIdx="1" presStyleCnt="7">
        <dgm:presLayoutVars>
          <dgm:bulletEnabled val="1"/>
        </dgm:presLayoutVars>
      </dgm:prSet>
      <dgm:spPr/>
    </dgm:pt>
    <dgm:pt modelId="{82AD30F3-224A-4009-8C8E-5289540E725F}" type="pres">
      <dgm:prSet presAssocID="{DAB8C1BC-FC04-41DD-9D0C-02FEC3B53093}" presName="node" presStyleLbl="vennNode1" presStyleIdx="2" presStyleCnt="7">
        <dgm:presLayoutVars>
          <dgm:bulletEnabled val="1"/>
        </dgm:presLayoutVars>
      </dgm:prSet>
      <dgm:spPr/>
    </dgm:pt>
    <dgm:pt modelId="{7FD90F4E-F970-44A9-9B3E-C575E250EAA5}" type="pres">
      <dgm:prSet presAssocID="{353C053A-9DC3-4DEB-84BF-5F8C73DF613A}" presName="node" presStyleLbl="vennNode1" presStyleIdx="3" presStyleCnt="7">
        <dgm:presLayoutVars>
          <dgm:bulletEnabled val="1"/>
        </dgm:presLayoutVars>
      </dgm:prSet>
      <dgm:spPr/>
    </dgm:pt>
    <dgm:pt modelId="{925665D6-9F5E-45AA-BF80-65D7A0E31D76}" type="pres">
      <dgm:prSet presAssocID="{E632E173-86DF-48CD-8741-4A315C1DDC3B}" presName="node" presStyleLbl="vennNode1" presStyleIdx="4" presStyleCnt="7">
        <dgm:presLayoutVars>
          <dgm:bulletEnabled val="1"/>
        </dgm:presLayoutVars>
      </dgm:prSet>
      <dgm:spPr/>
    </dgm:pt>
    <dgm:pt modelId="{F201BFAC-6971-408A-9486-689263027344}" type="pres">
      <dgm:prSet presAssocID="{93478A33-4618-466A-83EA-549B0D3DBF4D}" presName="node" presStyleLbl="vennNode1" presStyleIdx="5" presStyleCnt="7">
        <dgm:presLayoutVars>
          <dgm:bulletEnabled val="1"/>
        </dgm:presLayoutVars>
      </dgm:prSet>
      <dgm:spPr/>
    </dgm:pt>
    <dgm:pt modelId="{14E17CA4-EF61-49B0-A853-B949D9FB77F1}" type="pres">
      <dgm:prSet presAssocID="{AF1A4ABC-5628-4FC9-A65A-F15987F98B75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5828682F-8C4F-4695-8983-2269E44C2E2F}" srcId="{615DDA12-2BB4-4217-A798-77ED1DD1830B}" destId="{D0CCE0BF-92CA-495B-A4FF-9A645F4B2A57}" srcOrd="0" destOrd="0" parTransId="{8191560A-D49B-4E00-AA23-A23E85F3BC0D}" sibTransId="{B4441967-83A6-4E3B-8519-B72ED8B061DE}"/>
    <dgm:cxn modelId="{EC9EEF5E-F32B-44C6-9110-3E947E3EE5A2}" type="presOf" srcId="{E632E173-86DF-48CD-8741-4A315C1DDC3B}" destId="{925665D6-9F5E-45AA-BF80-65D7A0E31D76}" srcOrd="0" destOrd="0" presId="urn:microsoft.com/office/officeart/2005/8/layout/radial3"/>
    <dgm:cxn modelId="{61E4076E-C1AD-4BA4-A08B-203FCB952057}" type="presOf" srcId="{615DDA12-2BB4-4217-A798-77ED1DD1830B}" destId="{3AD19413-4D81-4636-BF0E-83475C871ADB}" srcOrd="0" destOrd="0" presId="urn:microsoft.com/office/officeart/2005/8/layout/radial3"/>
    <dgm:cxn modelId="{97683A4F-F9F2-48B4-A0A3-407B75C9D844}" srcId="{E83936C1-7AEA-427D-B2CE-99D88DFEF984}" destId="{615DDA12-2BB4-4217-A798-77ED1DD1830B}" srcOrd="0" destOrd="0" parTransId="{0D71C279-CC9B-4BAB-A41F-585ACBBD67D9}" sibTransId="{C3A9E0D0-9994-4678-9C71-FB97258AF5F6}"/>
    <dgm:cxn modelId="{A3869658-850D-4759-99C7-11421D37BA8E}" type="presOf" srcId="{353C053A-9DC3-4DEB-84BF-5F8C73DF613A}" destId="{7FD90F4E-F970-44A9-9B3E-C575E250EAA5}" srcOrd="0" destOrd="0" presId="urn:microsoft.com/office/officeart/2005/8/layout/radial3"/>
    <dgm:cxn modelId="{A808337F-B050-4473-BD0B-DAD56554A9F9}" type="presOf" srcId="{D0CCE0BF-92CA-495B-A4FF-9A645F4B2A57}" destId="{12C3817B-FB5F-45BE-932F-5005E9073BED}" srcOrd="0" destOrd="0" presId="urn:microsoft.com/office/officeart/2005/8/layout/radial3"/>
    <dgm:cxn modelId="{C3E29599-BDB2-4B0D-8D57-C3EA778134EE}" type="presOf" srcId="{E83936C1-7AEA-427D-B2CE-99D88DFEF984}" destId="{FC237AAA-BC3D-4573-B379-F29F2BEA4D4D}" srcOrd="0" destOrd="0" presId="urn:microsoft.com/office/officeart/2005/8/layout/radial3"/>
    <dgm:cxn modelId="{4FDE3B9F-7B11-4035-A130-45BD553A781A}" type="presOf" srcId="{DAB8C1BC-FC04-41DD-9D0C-02FEC3B53093}" destId="{82AD30F3-224A-4009-8C8E-5289540E725F}" srcOrd="0" destOrd="0" presId="urn:microsoft.com/office/officeart/2005/8/layout/radial3"/>
    <dgm:cxn modelId="{553094A4-AB12-4AB0-BB56-D3D860F56CF0}" srcId="{615DDA12-2BB4-4217-A798-77ED1DD1830B}" destId="{AF1A4ABC-5628-4FC9-A65A-F15987F98B75}" srcOrd="5" destOrd="0" parTransId="{C80204F5-E8BB-4BB0-B34D-E5C2EB2F3A04}" sibTransId="{2D5FCBE5-2B73-4836-9EDD-D2A810897380}"/>
    <dgm:cxn modelId="{F91958BB-C8E4-4F9A-B61C-0E99C6FC7DA9}" type="presOf" srcId="{AF1A4ABC-5628-4FC9-A65A-F15987F98B75}" destId="{14E17CA4-EF61-49B0-A853-B949D9FB77F1}" srcOrd="0" destOrd="0" presId="urn:microsoft.com/office/officeart/2005/8/layout/radial3"/>
    <dgm:cxn modelId="{EA3A34D0-DA0F-49A8-BA46-D67ECB1EC3D6}" srcId="{615DDA12-2BB4-4217-A798-77ED1DD1830B}" destId="{353C053A-9DC3-4DEB-84BF-5F8C73DF613A}" srcOrd="2" destOrd="0" parTransId="{9DEAFC78-C69B-49F2-9BA3-619B58C4307D}" sibTransId="{C558300C-6352-4D69-BF16-6F86F5E3F00B}"/>
    <dgm:cxn modelId="{36F6AAD6-0441-4B60-876A-9BBEDAF250D0}" srcId="{615DDA12-2BB4-4217-A798-77ED1DD1830B}" destId="{93478A33-4618-466A-83EA-549B0D3DBF4D}" srcOrd="4" destOrd="0" parTransId="{031EC1B8-E9B4-4BAA-A043-75CD8E67E409}" sibTransId="{118C8527-3E7D-45BB-B93C-A19B74ABFDF8}"/>
    <dgm:cxn modelId="{726717E0-57FE-4C3A-9155-C1642F4D1A98}" srcId="{615DDA12-2BB4-4217-A798-77ED1DD1830B}" destId="{DAB8C1BC-FC04-41DD-9D0C-02FEC3B53093}" srcOrd="1" destOrd="0" parTransId="{039E044B-CD7B-416C-B8C5-2731A34BCBDB}" sibTransId="{DF6ED062-05F2-4F4A-908F-03EC35C7857E}"/>
    <dgm:cxn modelId="{DCB777E2-48C3-4979-8D48-2A4ED70D069C}" srcId="{615DDA12-2BB4-4217-A798-77ED1DD1830B}" destId="{E632E173-86DF-48CD-8741-4A315C1DDC3B}" srcOrd="3" destOrd="0" parTransId="{61CDCB58-18F4-4343-8600-8523EAA7AA9F}" sibTransId="{44066B60-B3A5-497F-9597-A77ABF777DEB}"/>
    <dgm:cxn modelId="{D03D24F3-DE62-484D-9BE8-133AA3D9FE42}" type="presOf" srcId="{93478A33-4618-466A-83EA-549B0D3DBF4D}" destId="{F201BFAC-6971-408A-9486-689263027344}" srcOrd="0" destOrd="0" presId="urn:microsoft.com/office/officeart/2005/8/layout/radial3"/>
    <dgm:cxn modelId="{55973278-6919-4EBE-8CB8-10D5FB9EDD4A}" type="presParOf" srcId="{FC237AAA-BC3D-4573-B379-F29F2BEA4D4D}" destId="{B379797A-9549-4516-8CBE-03AF924499AD}" srcOrd="0" destOrd="0" presId="urn:microsoft.com/office/officeart/2005/8/layout/radial3"/>
    <dgm:cxn modelId="{C205829C-43D2-4C56-889A-EBBA6F7FFBE4}" type="presParOf" srcId="{B379797A-9549-4516-8CBE-03AF924499AD}" destId="{3AD19413-4D81-4636-BF0E-83475C871ADB}" srcOrd="0" destOrd="0" presId="urn:microsoft.com/office/officeart/2005/8/layout/radial3"/>
    <dgm:cxn modelId="{BE3F569E-AAA4-41B6-994D-D9DC29BC82FE}" type="presParOf" srcId="{B379797A-9549-4516-8CBE-03AF924499AD}" destId="{12C3817B-FB5F-45BE-932F-5005E9073BED}" srcOrd="1" destOrd="0" presId="urn:microsoft.com/office/officeart/2005/8/layout/radial3"/>
    <dgm:cxn modelId="{D523C784-B99F-42D9-8247-F5F8B9782AAD}" type="presParOf" srcId="{B379797A-9549-4516-8CBE-03AF924499AD}" destId="{82AD30F3-224A-4009-8C8E-5289540E725F}" srcOrd="2" destOrd="0" presId="urn:microsoft.com/office/officeart/2005/8/layout/radial3"/>
    <dgm:cxn modelId="{F406C44D-FDD6-4B8F-BE26-F2A808BF1691}" type="presParOf" srcId="{B379797A-9549-4516-8CBE-03AF924499AD}" destId="{7FD90F4E-F970-44A9-9B3E-C575E250EAA5}" srcOrd="3" destOrd="0" presId="urn:microsoft.com/office/officeart/2005/8/layout/radial3"/>
    <dgm:cxn modelId="{24221EE0-A5B1-46D2-B887-00AB60F2BEB1}" type="presParOf" srcId="{B379797A-9549-4516-8CBE-03AF924499AD}" destId="{925665D6-9F5E-45AA-BF80-65D7A0E31D76}" srcOrd="4" destOrd="0" presId="urn:microsoft.com/office/officeart/2005/8/layout/radial3"/>
    <dgm:cxn modelId="{62A85A85-92F5-4F10-9596-5F67342524ED}" type="presParOf" srcId="{B379797A-9549-4516-8CBE-03AF924499AD}" destId="{F201BFAC-6971-408A-9486-689263027344}" srcOrd="5" destOrd="0" presId="urn:microsoft.com/office/officeart/2005/8/layout/radial3"/>
    <dgm:cxn modelId="{07FE6D9B-0362-4DBF-A1EC-A97EDD878D71}" type="presParOf" srcId="{B379797A-9549-4516-8CBE-03AF924499AD}" destId="{14E17CA4-EF61-49B0-A853-B949D9FB77F1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C6D21-D56C-4CB6-B1E2-A79920FF09A0}">
      <dsp:nvSpPr>
        <dsp:cNvPr id="0" name=""/>
        <dsp:cNvSpPr/>
      </dsp:nvSpPr>
      <dsp:spPr>
        <a:xfrm>
          <a:off x="6992589" y="4029377"/>
          <a:ext cx="514616" cy="14699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308" y="0"/>
              </a:lnTo>
              <a:lnTo>
                <a:pt x="257308" y="1469991"/>
              </a:lnTo>
              <a:lnTo>
                <a:pt x="514616" y="146999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7210961" y="4725436"/>
        <a:ext cx="77873" cy="77873"/>
      </dsp:txXfrm>
    </dsp:sp>
    <dsp:sp modelId="{2BF45CF2-ADF4-401D-AAE0-FC5BD71DB36A}">
      <dsp:nvSpPr>
        <dsp:cNvPr id="0" name=""/>
        <dsp:cNvSpPr/>
      </dsp:nvSpPr>
      <dsp:spPr>
        <a:xfrm>
          <a:off x="6992589" y="4029377"/>
          <a:ext cx="514616" cy="4893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308" y="0"/>
              </a:lnTo>
              <a:lnTo>
                <a:pt x="257308" y="489395"/>
              </a:lnTo>
              <a:lnTo>
                <a:pt x="514616" y="48939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7232143" y="4256321"/>
        <a:ext cx="35508" cy="35508"/>
      </dsp:txXfrm>
    </dsp:sp>
    <dsp:sp modelId="{01F68912-9464-457B-97EC-ED86C3E69722}">
      <dsp:nvSpPr>
        <dsp:cNvPr id="0" name=""/>
        <dsp:cNvSpPr/>
      </dsp:nvSpPr>
      <dsp:spPr>
        <a:xfrm>
          <a:off x="6992589" y="3538177"/>
          <a:ext cx="514616" cy="491200"/>
        </a:xfrm>
        <a:custGeom>
          <a:avLst/>
          <a:gdLst/>
          <a:ahLst/>
          <a:cxnLst/>
          <a:rect l="0" t="0" r="0" b="0"/>
          <a:pathLst>
            <a:path>
              <a:moveTo>
                <a:pt x="0" y="491200"/>
              </a:moveTo>
              <a:lnTo>
                <a:pt x="257308" y="491200"/>
              </a:lnTo>
              <a:lnTo>
                <a:pt x="257308" y="0"/>
              </a:lnTo>
              <a:lnTo>
                <a:pt x="514616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7232112" y="3765992"/>
        <a:ext cx="35570" cy="35570"/>
      </dsp:txXfrm>
    </dsp:sp>
    <dsp:sp modelId="{03DA5046-E32A-4055-926A-ABEE26700D46}">
      <dsp:nvSpPr>
        <dsp:cNvPr id="0" name=""/>
        <dsp:cNvSpPr/>
      </dsp:nvSpPr>
      <dsp:spPr>
        <a:xfrm>
          <a:off x="6992589" y="2557581"/>
          <a:ext cx="514616" cy="1471795"/>
        </a:xfrm>
        <a:custGeom>
          <a:avLst/>
          <a:gdLst/>
          <a:ahLst/>
          <a:cxnLst/>
          <a:rect l="0" t="0" r="0" b="0"/>
          <a:pathLst>
            <a:path>
              <a:moveTo>
                <a:pt x="0" y="1471795"/>
              </a:moveTo>
              <a:lnTo>
                <a:pt x="257308" y="1471795"/>
              </a:lnTo>
              <a:lnTo>
                <a:pt x="257308" y="0"/>
              </a:lnTo>
              <a:lnTo>
                <a:pt x="514616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7210918" y="3254500"/>
        <a:ext cx="77958" cy="77958"/>
      </dsp:txXfrm>
    </dsp:sp>
    <dsp:sp modelId="{46260195-5A4A-4F0B-8F83-DF8B2F8F42C6}">
      <dsp:nvSpPr>
        <dsp:cNvPr id="0" name=""/>
        <dsp:cNvSpPr/>
      </dsp:nvSpPr>
      <dsp:spPr>
        <a:xfrm>
          <a:off x="6992589" y="1576985"/>
          <a:ext cx="514616" cy="2452391"/>
        </a:xfrm>
        <a:custGeom>
          <a:avLst/>
          <a:gdLst/>
          <a:ahLst/>
          <a:cxnLst/>
          <a:rect l="0" t="0" r="0" b="0"/>
          <a:pathLst>
            <a:path>
              <a:moveTo>
                <a:pt x="0" y="2452391"/>
              </a:moveTo>
              <a:lnTo>
                <a:pt x="257308" y="2452391"/>
              </a:lnTo>
              <a:lnTo>
                <a:pt x="257308" y="0"/>
              </a:lnTo>
              <a:lnTo>
                <a:pt x="514616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800" kern="1200"/>
        </a:p>
      </dsp:txBody>
      <dsp:txXfrm>
        <a:off x="7187252" y="2740536"/>
        <a:ext cx="125290" cy="125290"/>
      </dsp:txXfrm>
    </dsp:sp>
    <dsp:sp modelId="{445F0D08-19E8-4B7F-9BD9-DE47F14EF0D8}">
      <dsp:nvSpPr>
        <dsp:cNvPr id="0" name=""/>
        <dsp:cNvSpPr/>
      </dsp:nvSpPr>
      <dsp:spPr>
        <a:xfrm>
          <a:off x="3904889" y="3150983"/>
          <a:ext cx="514616" cy="878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308" y="0"/>
              </a:lnTo>
              <a:lnTo>
                <a:pt x="257308" y="878394"/>
              </a:lnTo>
              <a:lnTo>
                <a:pt x="514616" y="87839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4136746" y="3564729"/>
        <a:ext cx="50902" cy="50902"/>
      </dsp:txXfrm>
    </dsp:sp>
    <dsp:sp modelId="{600A0E8F-BDF0-476E-9A20-F7811A46A70E}">
      <dsp:nvSpPr>
        <dsp:cNvPr id="0" name=""/>
        <dsp:cNvSpPr/>
      </dsp:nvSpPr>
      <dsp:spPr>
        <a:xfrm>
          <a:off x="6973728" y="346518"/>
          <a:ext cx="5335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3503" y="457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7227142" y="378900"/>
        <a:ext cx="26675" cy="26675"/>
      </dsp:txXfrm>
    </dsp:sp>
    <dsp:sp modelId="{AE9E3142-C2B5-4C40-983E-40E15B5287FB}">
      <dsp:nvSpPr>
        <dsp:cNvPr id="0" name=""/>
        <dsp:cNvSpPr/>
      </dsp:nvSpPr>
      <dsp:spPr>
        <a:xfrm>
          <a:off x="3904889" y="392238"/>
          <a:ext cx="495756" cy="2758744"/>
        </a:xfrm>
        <a:custGeom>
          <a:avLst/>
          <a:gdLst/>
          <a:ahLst/>
          <a:cxnLst/>
          <a:rect l="0" t="0" r="0" b="0"/>
          <a:pathLst>
            <a:path>
              <a:moveTo>
                <a:pt x="0" y="2758744"/>
              </a:moveTo>
              <a:lnTo>
                <a:pt x="247878" y="2758744"/>
              </a:lnTo>
              <a:lnTo>
                <a:pt x="247878" y="0"/>
              </a:lnTo>
              <a:lnTo>
                <a:pt x="495756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900" kern="1200"/>
        </a:p>
      </dsp:txBody>
      <dsp:txXfrm>
        <a:off x="4082693" y="1701537"/>
        <a:ext cx="140146" cy="140146"/>
      </dsp:txXfrm>
    </dsp:sp>
    <dsp:sp modelId="{D85979B2-31F3-4606-B1B4-951F1AC97673}">
      <dsp:nvSpPr>
        <dsp:cNvPr id="0" name=""/>
        <dsp:cNvSpPr/>
      </dsp:nvSpPr>
      <dsp:spPr>
        <a:xfrm>
          <a:off x="817188" y="2647872"/>
          <a:ext cx="514616" cy="503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308" y="0"/>
              </a:lnTo>
              <a:lnTo>
                <a:pt x="257308" y="503110"/>
              </a:lnTo>
              <a:lnTo>
                <a:pt x="514616" y="5031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1056504" y="2881435"/>
        <a:ext cx="35984" cy="35984"/>
      </dsp:txXfrm>
    </dsp:sp>
    <dsp:sp modelId="{D172665E-E44F-44D7-8C01-5B95C7CEC846}">
      <dsp:nvSpPr>
        <dsp:cNvPr id="0" name=""/>
        <dsp:cNvSpPr/>
      </dsp:nvSpPr>
      <dsp:spPr>
        <a:xfrm>
          <a:off x="817188" y="1577887"/>
          <a:ext cx="514616" cy="1069984"/>
        </a:xfrm>
        <a:custGeom>
          <a:avLst/>
          <a:gdLst/>
          <a:ahLst/>
          <a:cxnLst/>
          <a:rect l="0" t="0" r="0" b="0"/>
          <a:pathLst>
            <a:path>
              <a:moveTo>
                <a:pt x="0" y="1069984"/>
              </a:moveTo>
              <a:lnTo>
                <a:pt x="257308" y="1069984"/>
              </a:lnTo>
              <a:lnTo>
                <a:pt x="257308" y="0"/>
              </a:lnTo>
              <a:lnTo>
                <a:pt x="51461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500" kern="1200"/>
        </a:p>
      </dsp:txBody>
      <dsp:txXfrm>
        <a:off x="1044814" y="2083197"/>
        <a:ext cx="59365" cy="59365"/>
      </dsp:txXfrm>
    </dsp:sp>
    <dsp:sp modelId="{C93AB5A9-7576-4075-84CF-0C73D54A5900}">
      <dsp:nvSpPr>
        <dsp:cNvPr id="0" name=""/>
        <dsp:cNvSpPr/>
      </dsp:nvSpPr>
      <dsp:spPr>
        <a:xfrm rot="16200000">
          <a:off x="-1639461" y="2255634"/>
          <a:ext cx="4128824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4700" b="1" kern="1200" dirty="0"/>
            <a:t>NEL &amp; NERL</a:t>
          </a:r>
        </a:p>
      </dsp:txBody>
      <dsp:txXfrm>
        <a:off x="-1639461" y="2255634"/>
        <a:ext cx="4128824" cy="784476"/>
      </dsp:txXfrm>
    </dsp:sp>
    <dsp:sp modelId="{F76BA25B-BF8B-4D3B-AB67-388930E4F9FB}">
      <dsp:nvSpPr>
        <dsp:cNvPr id="0" name=""/>
        <dsp:cNvSpPr/>
      </dsp:nvSpPr>
      <dsp:spPr>
        <a:xfrm>
          <a:off x="1331805" y="1185649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NATIONALENERGY RETAIL RULES (NERR)</a:t>
          </a:r>
        </a:p>
      </dsp:txBody>
      <dsp:txXfrm>
        <a:off x="1331805" y="1185649"/>
        <a:ext cx="2573083" cy="784476"/>
      </dsp:txXfrm>
    </dsp:sp>
    <dsp:sp modelId="{029CF02D-7012-4B73-BD76-F46E8C2BC784}">
      <dsp:nvSpPr>
        <dsp:cNvPr id="0" name=""/>
        <dsp:cNvSpPr/>
      </dsp:nvSpPr>
      <dsp:spPr>
        <a:xfrm>
          <a:off x="1331805" y="2758744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NATIONAL </a:t>
          </a:r>
          <a:r>
            <a:rPr lang="en-US" sz="1700" b="1" kern="1200" dirty="0"/>
            <a:t>ELECTRICITY </a:t>
          </a:r>
          <a:r>
            <a:rPr lang="en-AU" sz="1700" b="1" kern="1200" dirty="0"/>
            <a:t>RULES (</a:t>
          </a:r>
          <a:r>
            <a:rPr lang="en-US" sz="1700" b="1" kern="1200" dirty="0"/>
            <a:t>NER)</a:t>
          </a:r>
          <a:endParaRPr lang="en-AU" sz="1700" b="1" kern="1200" dirty="0"/>
        </a:p>
      </dsp:txBody>
      <dsp:txXfrm>
        <a:off x="1331805" y="2758744"/>
        <a:ext cx="2573083" cy="784476"/>
      </dsp:txXfrm>
    </dsp:sp>
    <dsp:sp modelId="{CEC767ED-FEB6-4033-9892-1D5D645721A6}">
      <dsp:nvSpPr>
        <dsp:cNvPr id="0" name=""/>
        <dsp:cNvSpPr/>
      </dsp:nvSpPr>
      <dsp:spPr>
        <a:xfrm>
          <a:off x="4400645" y="0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IEC PROCEDURES</a:t>
          </a:r>
        </a:p>
      </dsp:txBody>
      <dsp:txXfrm>
        <a:off x="4400645" y="0"/>
        <a:ext cx="2573083" cy="784476"/>
      </dsp:txXfrm>
    </dsp:sp>
    <dsp:sp modelId="{9264645B-7B8F-4F78-BBE7-95F708A42396}">
      <dsp:nvSpPr>
        <dsp:cNvPr id="0" name=""/>
        <dsp:cNvSpPr/>
      </dsp:nvSpPr>
      <dsp:spPr>
        <a:xfrm>
          <a:off x="7507231" y="0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B2B PROCEDURES</a:t>
          </a:r>
        </a:p>
      </dsp:txBody>
      <dsp:txXfrm>
        <a:off x="7507231" y="0"/>
        <a:ext cx="2573083" cy="784476"/>
      </dsp:txXfrm>
    </dsp:sp>
    <dsp:sp modelId="{3F76A685-1443-4EDD-914E-BCAAC111E097}">
      <dsp:nvSpPr>
        <dsp:cNvPr id="0" name=""/>
        <dsp:cNvSpPr/>
      </dsp:nvSpPr>
      <dsp:spPr>
        <a:xfrm>
          <a:off x="4419505" y="3637139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AEMO PROCEDURES</a:t>
          </a:r>
        </a:p>
      </dsp:txBody>
      <dsp:txXfrm>
        <a:off x="4419505" y="3637139"/>
        <a:ext cx="2573083" cy="784476"/>
      </dsp:txXfrm>
    </dsp:sp>
    <dsp:sp modelId="{0292BD66-FC59-47A5-AD30-837960FF73A3}">
      <dsp:nvSpPr>
        <dsp:cNvPr id="0" name=""/>
        <dsp:cNvSpPr/>
      </dsp:nvSpPr>
      <dsp:spPr>
        <a:xfrm>
          <a:off x="7507206" y="1184747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METROLOGY PROCEUDRES</a:t>
          </a:r>
        </a:p>
      </dsp:txBody>
      <dsp:txXfrm>
        <a:off x="7507206" y="1184747"/>
        <a:ext cx="2573083" cy="784476"/>
      </dsp:txXfrm>
    </dsp:sp>
    <dsp:sp modelId="{9DAFD95E-559F-41AC-A5AC-BFF9C5FB048B}">
      <dsp:nvSpPr>
        <dsp:cNvPr id="0" name=""/>
        <dsp:cNvSpPr/>
      </dsp:nvSpPr>
      <dsp:spPr>
        <a:xfrm>
          <a:off x="7507206" y="2165343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MSATS PROCEDURES (NER 7.16.2)</a:t>
          </a:r>
        </a:p>
      </dsp:txBody>
      <dsp:txXfrm>
        <a:off x="7507206" y="2165343"/>
        <a:ext cx="2573083" cy="784476"/>
      </dsp:txXfrm>
    </dsp:sp>
    <dsp:sp modelId="{EE569226-8F8E-4C83-BBBF-B23B7E2F048C}">
      <dsp:nvSpPr>
        <dsp:cNvPr id="0" name=""/>
        <dsp:cNvSpPr/>
      </dsp:nvSpPr>
      <dsp:spPr>
        <a:xfrm>
          <a:off x="7507206" y="3145939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 dirty="0"/>
            <a:t>SERVICE PROVISION</a:t>
          </a:r>
        </a:p>
      </dsp:txBody>
      <dsp:txXfrm>
        <a:off x="7507206" y="3145939"/>
        <a:ext cx="2573083" cy="784476"/>
      </dsp:txXfrm>
    </dsp:sp>
    <dsp:sp modelId="{D6B67E10-9FB6-4DF7-B8CB-412B35FACBBE}">
      <dsp:nvSpPr>
        <dsp:cNvPr id="0" name=""/>
        <dsp:cNvSpPr/>
      </dsp:nvSpPr>
      <dsp:spPr>
        <a:xfrm>
          <a:off x="7507206" y="4126534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/>
            <a:t>EXEMPTIONS</a:t>
          </a:r>
        </a:p>
      </dsp:txBody>
      <dsp:txXfrm>
        <a:off x="7507206" y="4126534"/>
        <a:ext cx="2573083" cy="784476"/>
      </dsp:txXfrm>
    </dsp:sp>
    <dsp:sp modelId="{6360B309-53FF-4EDF-84D4-B9B28F3D7592}">
      <dsp:nvSpPr>
        <dsp:cNvPr id="0" name=""/>
        <dsp:cNvSpPr/>
      </dsp:nvSpPr>
      <dsp:spPr>
        <a:xfrm>
          <a:off x="7507206" y="5107130"/>
          <a:ext cx="2573083" cy="7844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700" b="1" kern="1200"/>
            <a:t>METERING DATA PROVISION PROCEDURES</a:t>
          </a:r>
        </a:p>
      </dsp:txBody>
      <dsp:txXfrm>
        <a:off x="7507206" y="5107130"/>
        <a:ext cx="2573083" cy="7844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D19413-4D81-4636-BF0E-83475C871ADB}">
      <dsp:nvSpPr>
        <dsp:cNvPr id="0" name=""/>
        <dsp:cNvSpPr/>
      </dsp:nvSpPr>
      <dsp:spPr>
        <a:xfrm>
          <a:off x="3797529" y="1067823"/>
          <a:ext cx="2660191" cy="2660191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3000" b="1" kern="1200"/>
            <a:t>Efficient transfer experience</a:t>
          </a:r>
        </a:p>
      </dsp:txBody>
      <dsp:txXfrm>
        <a:off x="4187105" y="1457399"/>
        <a:ext cx="1881039" cy="1881039"/>
      </dsp:txXfrm>
    </dsp:sp>
    <dsp:sp modelId="{12C3817B-FB5F-45BE-932F-5005E9073BED}">
      <dsp:nvSpPr>
        <dsp:cNvPr id="0" name=""/>
        <dsp:cNvSpPr/>
      </dsp:nvSpPr>
      <dsp:spPr>
        <a:xfrm>
          <a:off x="4462577" y="474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Transfer next day*</a:t>
          </a:r>
        </a:p>
      </dsp:txBody>
      <dsp:txXfrm>
        <a:off x="4657365" y="195262"/>
        <a:ext cx="940519" cy="940519"/>
      </dsp:txXfrm>
    </dsp:sp>
    <dsp:sp modelId="{82AD30F3-224A-4009-8C8E-5289540E725F}">
      <dsp:nvSpPr>
        <dsp:cNvPr id="0" name=""/>
        <dsp:cNvSpPr/>
      </dsp:nvSpPr>
      <dsp:spPr>
        <a:xfrm>
          <a:off x="5962876" y="866672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Old retailer can no longer ‘save’</a:t>
          </a:r>
        </a:p>
      </dsp:txBody>
      <dsp:txXfrm>
        <a:off x="6157664" y="1061460"/>
        <a:ext cx="940519" cy="940519"/>
      </dsp:txXfrm>
    </dsp:sp>
    <dsp:sp modelId="{7FD90F4E-F970-44A9-9B3E-C575E250EAA5}">
      <dsp:nvSpPr>
        <dsp:cNvPr id="0" name=""/>
        <dsp:cNvSpPr/>
      </dsp:nvSpPr>
      <dsp:spPr>
        <a:xfrm>
          <a:off x="5962876" y="2599069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Expanded meter read types (self-read)</a:t>
          </a:r>
        </a:p>
      </dsp:txBody>
      <dsp:txXfrm>
        <a:off x="6157664" y="2793857"/>
        <a:ext cx="940519" cy="940519"/>
      </dsp:txXfrm>
    </dsp:sp>
    <dsp:sp modelId="{925665D6-9F5E-45AA-BF80-65D7A0E31D76}">
      <dsp:nvSpPr>
        <dsp:cNvPr id="0" name=""/>
        <dsp:cNvSpPr/>
      </dsp:nvSpPr>
      <dsp:spPr>
        <a:xfrm>
          <a:off x="4462577" y="3465267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Backdated transfers based on a recent read</a:t>
          </a:r>
        </a:p>
      </dsp:txBody>
      <dsp:txXfrm>
        <a:off x="4657365" y="3660055"/>
        <a:ext cx="940519" cy="940519"/>
      </dsp:txXfrm>
    </dsp:sp>
    <dsp:sp modelId="{F201BFAC-6971-408A-9486-689263027344}">
      <dsp:nvSpPr>
        <dsp:cNvPr id="0" name=""/>
        <dsp:cNvSpPr/>
      </dsp:nvSpPr>
      <dsp:spPr>
        <a:xfrm>
          <a:off x="2962277" y="2599069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Special reads can still be used</a:t>
          </a:r>
        </a:p>
      </dsp:txBody>
      <dsp:txXfrm>
        <a:off x="3157065" y="2793857"/>
        <a:ext cx="940519" cy="940519"/>
      </dsp:txXfrm>
    </dsp:sp>
    <dsp:sp modelId="{14E17CA4-EF61-49B0-A853-B949D9FB77F1}">
      <dsp:nvSpPr>
        <dsp:cNvPr id="0" name=""/>
        <dsp:cNvSpPr/>
      </dsp:nvSpPr>
      <dsp:spPr>
        <a:xfrm>
          <a:off x="2962277" y="866672"/>
          <a:ext cx="1330095" cy="133009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400" b="1" kern="1200"/>
            <a:t>NERR consumer protections maintained</a:t>
          </a:r>
        </a:p>
      </dsp:txBody>
      <dsp:txXfrm>
        <a:off x="3157065" y="1061460"/>
        <a:ext cx="940519" cy="9405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10331" cy="5406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73549" y="0"/>
            <a:ext cx="2810331" cy="5406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27C95-0924-4068-BEC0-217359FAE805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73100" y="1347788"/>
            <a:ext cx="5138738" cy="363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8539" y="5186076"/>
            <a:ext cx="5188303" cy="42431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235580"/>
            <a:ext cx="2810331" cy="5406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73549" y="10235580"/>
            <a:ext cx="2810331" cy="5406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C3101-1DF2-4556-A8E9-EAD6BF95B7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434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8601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981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051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255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Key messages:</a:t>
            </a:r>
          </a:p>
          <a:p>
            <a:pPr marL="171450" indent="-171450">
              <a:buFontTx/>
              <a:buChar char="-"/>
            </a:pPr>
            <a:r>
              <a:rPr lang="en-AU"/>
              <a:t>An efficient and seamless customer transfer process supports consumer choice, engagement and confidence in the retail market.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AU"/>
              <a:t>Builds on Joint Advice provided by AEMC and AEMO (December 2018); while directly addressing ACCC Retail Pricing Inquiry recommendations 8 and 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7556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[+ Talking notes}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6645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731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/>
              <a:t>Slide: </a:t>
            </a:r>
          </a:p>
          <a:p>
            <a:endParaRPr lang="en-AU" sz="1200"/>
          </a:p>
          <a:p>
            <a:r>
              <a:rPr lang="en-AU" sz="1200"/>
              <a:t>Narrative:</a:t>
            </a:r>
          </a:p>
          <a:p>
            <a:endParaRPr lang="en-AU" sz="1200"/>
          </a:p>
          <a:p>
            <a:r>
              <a:rPr lang="en-AU" sz="1200"/>
              <a:t>A lot of technical detail and processes for customer transfers sits within the procedures (CATS). </a:t>
            </a:r>
          </a:p>
          <a:p>
            <a:r>
              <a:rPr lang="en-AU" sz="1200"/>
              <a:t>7.8.9e1 provides </a:t>
            </a:r>
            <a:r>
              <a:rPr lang="en-AU" sz="1200" err="1"/>
              <a:t>unneccesary</a:t>
            </a:r>
            <a:r>
              <a:rPr lang="en-AU" sz="1200"/>
              <a:t> prescription is beyond setting principle resulting in unintended </a:t>
            </a:r>
            <a:r>
              <a:rPr lang="en-AU" sz="1200" err="1"/>
              <a:t>consequnces</a:t>
            </a:r>
            <a:endParaRPr lang="en-AU" sz="1200"/>
          </a:p>
          <a:p>
            <a:r>
              <a:rPr lang="en-AU" sz="1200"/>
              <a:t>Procedure vs rules: differentiate what powers are in the procedures and what is in the Rules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8227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[Add notes]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49476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This figure depicts the proposed process flow for a customer to transfer retailers [EXAMPLE = NEM EXCLUDING VICTORIA]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4915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This figure depicts the proposed process flow for a customer to transfer retailers [EXAMPLE = NEM EXCLUDING VICTORIA]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C3101-1DF2-4556-A8E9-EAD6BF95B724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867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5A90067-2361-4840-83F8-CBD421F060F8}"/>
              </a:ext>
            </a:extLst>
          </p:cNvPr>
          <p:cNvGrpSpPr/>
          <p:nvPr userDrawn="1"/>
        </p:nvGrpSpPr>
        <p:grpSpPr>
          <a:xfrm>
            <a:off x="-2522553" y="5191458"/>
            <a:ext cx="13381761" cy="3156233"/>
            <a:chOff x="-2935513" y="4064389"/>
            <a:chExt cx="15659100" cy="3693368"/>
          </a:xfrm>
        </p:grpSpPr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DEBCA1C5-5795-4F26-B880-05CD7CA9A5B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-2935513" y="4166205"/>
              <a:ext cx="11139999" cy="3591552"/>
            </a:xfrm>
            <a:custGeom>
              <a:avLst/>
              <a:gdLst>
                <a:gd name="T0" fmla="*/ 6807 w 8055"/>
                <a:gd name="T1" fmla="*/ 1082 h 2594"/>
                <a:gd name="T2" fmla="*/ 3279 w 8055"/>
                <a:gd name="T3" fmla="*/ 786 h 2594"/>
                <a:gd name="T4" fmla="*/ 1046 w 8055"/>
                <a:gd name="T5" fmla="*/ 5 h 2594"/>
                <a:gd name="T6" fmla="*/ 1063 w 8055"/>
                <a:gd name="T7" fmla="*/ 6 h 2594"/>
                <a:gd name="T8" fmla="*/ 0 w 8055"/>
                <a:gd name="T9" fmla="*/ 292 h 2594"/>
                <a:gd name="T10" fmla="*/ 1311 w 8055"/>
                <a:gd name="T11" fmla="*/ 482 h 2594"/>
                <a:gd name="T12" fmla="*/ 3231 w 8055"/>
                <a:gd name="T13" fmla="*/ 1898 h 2594"/>
                <a:gd name="T14" fmla="*/ 5831 w 8055"/>
                <a:gd name="T15" fmla="*/ 1722 h 2594"/>
                <a:gd name="T16" fmla="*/ 8055 w 8055"/>
                <a:gd name="T17" fmla="*/ 1346 h 2594"/>
                <a:gd name="T18" fmla="*/ 8055 w 8055"/>
                <a:gd name="T19" fmla="*/ 1098 h 2594"/>
                <a:gd name="T20" fmla="*/ 6807 w 8055"/>
                <a:gd name="T21" fmla="*/ 1082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55" h="2594">
                  <a:moveTo>
                    <a:pt x="6807" y="1082"/>
                  </a:moveTo>
                  <a:cubicBezTo>
                    <a:pt x="5911" y="1330"/>
                    <a:pt x="4872" y="1860"/>
                    <a:pt x="3279" y="786"/>
                  </a:cubicBezTo>
                  <a:cubicBezTo>
                    <a:pt x="2364" y="169"/>
                    <a:pt x="1673" y="0"/>
                    <a:pt x="1046" y="5"/>
                  </a:cubicBezTo>
                  <a:cubicBezTo>
                    <a:pt x="1057" y="6"/>
                    <a:pt x="1063" y="6"/>
                    <a:pt x="1063" y="6"/>
                  </a:cubicBezTo>
                  <a:cubicBezTo>
                    <a:pt x="1063" y="6"/>
                    <a:pt x="530" y="57"/>
                    <a:pt x="0" y="292"/>
                  </a:cubicBezTo>
                  <a:cubicBezTo>
                    <a:pt x="399" y="260"/>
                    <a:pt x="917" y="274"/>
                    <a:pt x="1311" y="482"/>
                  </a:cubicBezTo>
                  <a:cubicBezTo>
                    <a:pt x="2055" y="874"/>
                    <a:pt x="2783" y="1610"/>
                    <a:pt x="3231" y="1898"/>
                  </a:cubicBezTo>
                  <a:cubicBezTo>
                    <a:pt x="3598" y="2134"/>
                    <a:pt x="4463" y="2594"/>
                    <a:pt x="5831" y="1722"/>
                  </a:cubicBezTo>
                  <a:cubicBezTo>
                    <a:pt x="7199" y="850"/>
                    <a:pt x="8055" y="1346"/>
                    <a:pt x="8055" y="1346"/>
                  </a:cubicBezTo>
                  <a:cubicBezTo>
                    <a:pt x="8055" y="1098"/>
                    <a:pt x="8055" y="1098"/>
                    <a:pt x="8055" y="1098"/>
                  </a:cubicBezTo>
                  <a:cubicBezTo>
                    <a:pt x="8055" y="1098"/>
                    <a:pt x="7703" y="834"/>
                    <a:pt x="6807" y="1082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360F3C">
                    <a:alpha val="70000"/>
                  </a:srgbClr>
                </a:gs>
                <a:gs pos="57000">
                  <a:srgbClr val="5C1C8C">
                    <a:alpha val="20000"/>
                  </a:srgbClr>
                </a:gs>
                <a:gs pos="94000">
                  <a:srgbClr val="C72032">
                    <a:alpha val="50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324"/>
                </a:solidFill>
                <a:effectLst/>
                <a:uLnTx/>
                <a:uFillTx/>
                <a:latin typeface="Futura Std Light"/>
                <a:ea typeface="+mn-ea"/>
                <a:cs typeface="+mn-cs"/>
                <a:sym typeface="Futura Std Light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F253B752-9D1D-46A8-B0EA-628BFC103A7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6738333" y="4064389"/>
              <a:ext cx="5985254" cy="2631276"/>
            </a:xfrm>
            <a:custGeom>
              <a:avLst/>
              <a:gdLst>
                <a:gd name="T0" fmla="*/ 2196 w 4328"/>
                <a:gd name="T1" fmla="*/ 1896 h 1900"/>
                <a:gd name="T2" fmla="*/ 2448 w 4328"/>
                <a:gd name="T3" fmla="*/ 992 h 1900"/>
                <a:gd name="T4" fmla="*/ 4328 w 4328"/>
                <a:gd name="T5" fmla="*/ 80 h 1900"/>
                <a:gd name="T6" fmla="*/ 1632 w 4328"/>
                <a:gd name="T7" fmla="*/ 420 h 1900"/>
                <a:gd name="T8" fmla="*/ 248 w 4328"/>
                <a:gd name="T9" fmla="*/ 1900 h 1900"/>
                <a:gd name="T10" fmla="*/ 2196 w 4328"/>
                <a:gd name="T11" fmla="*/ 189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8" h="1900">
                  <a:moveTo>
                    <a:pt x="2196" y="1896"/>
                  </a:moveTo>
                  <a:cubicBezTo>
                    <a:pt x="2196" y="1896"/>
                    <a:pt x="2113" y="1475"/>
                    <a:pt x="2448" y="992"/>
                  </a:cubicBezTo>
                  <a:cubicBezTo>
                    <a:pt x="2992" y="208"/>
                    <a:pt x="4328" y="80"/>
                    <a:pt x="4328" y="80"/>
                  </a:cubicBezTo>
                  <a:cubicBezTo>
                    <a:pt x="4328" y="80"/>
                    <a:pt x="3161" y="0"/>
                    <a:pt x="1632" y="420"/>
                  </a:cubicBezTo>
                  <a:cubicBezTo>
                    <a:pt x="0" y="868"/>
                    <a:pt x="248" y="1900"/>
                    <a:pt x="248" y="1900"/>
                  </a:cubicBezTo>
                  <a:lnTo>
                    <a:pt x="2196" y="1896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D93B50">
                    <a:alpha val="50000"/>
                  </a:srgbClr>
                </a:gs>
                <a:gs pos="0">
                  <a:srgbClr val="C72032">
                    <a:alpha val="80000"/>
                  </a:srgbClr>
                </a:gs>
                <a:gs pos="95575">
                  <a:srgbClr val="5C1C8C">
                    <a:alpha val="35000"/>
                  </a:srgbClr>
                </a:gs>
              </a:gsLst>
              <a:lin ang="189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324"/>
                </a:solidFill>
                <a:effectLst/>
                <a:uLnTx/>
                <a:uFillTx/>
                <a:latin typeface="Futura Std Light"/>
                <a:ea typeface="+mn-ea"/>
                <a:cs typeface="+mn-cs"/>
                <a:sym typeface="Futura Std Light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B9E9ED6-D0E9-4818-A55E-FEFC2F0CD672}"/>
              </a:ext>
            </a:extLst>
          </p:cNvPr>
          <p:cNvSpPr/>
          <p:nvPr userDrawn="1"/>
        </p:nvSpPr>
        <p:spPr>
          <a:xfrm>
            <a:off x="0" y="0"/>
            <a:ext cx="10691813" cy="7559675"/>
          </a:xfrm>
          <a:custGeom>
            <a:avLst/>
            <a:gdLst>
              <a:gd name="connsiteX0" fmla="*/ 263525 w 12192000"/>
              <a:gd name="connsiteY0" fmla="*/ 260350 h 6858000"/>
              <a:gd name="connsiteX1" fmla="*/ 263525 w 12192000"/>
              <a:gd name="connsiteY1" fmla="*/ 6597650 h 6858000"/>
              <a:gd name="connsiteX2" fmla="*/ 11928475 w 12192000"/>
              <a:gd name="connsiteY2" fmla="*/ 6597650 h 6858000"/>
              <a:gd name="connsiteX3" fmla="*/ 11928475 w 12192000"/>
              <a:gd name="connsiteY3" fmla="*/ 26035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263525" y="260350"/>
                </a:moveTo>
                <a:lnTo>
                  <a:pt x="263525" y="6597650"/>
                </a:lnTo>
                <a:lnTo>
                  <a:pt x="11928475" y="6597650"/>
                </a:lnTo>
                <a:lnTo>
                  <a:pt x="11928475" y="26035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019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7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tura Std Light"/>
              <a:ea typeface="+mn-ea"/>
              <a:cs typeface="+mn-cs"/>
              <a:sym typeface="Futura Std Ligh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559B4D-39E2-4A2E-8A5C-95726E785F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5588" y="2591322"/>
            <a:ext cx="8018860" cy="2631887"/>
          </a:xfrm>
        </p:spPr>
        <p:txBody>
          <a:bodyPr anchor="b"/>
          <a:lstStyle>
            <a:lvl1pPr algn="l">
              <a:defRPr sz="5262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9AB51E-A732-4105-AAF9-C4C491281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588" y="5400902"/>
            <a:ext cx="8018860" cy="690490"/>
          </a:xfrm>
        </p:spPr>
        <p:txBody>
          <a:bodyPr>
            <a:normAutofit/>
          </a:bodyPr>
          <a:lstStyle>
            <a:lvl1pPr marL="0" indent="0" algn="l">
              <a:buNone/>
              <a:defRPr sz="2456">
                <a:solidFill>
                  <a:schemeClr val="bg1"/>
                </a:solidFill>
              </a:defRPr>
            </a:lvl1pPr>
            <a:lvl2pPr marL="400964" indent="0" algn="ctr">
              <a:buNone/>
              <a:defRPr sz="1754"/>
            </a:lvl2pPr>
            <a:lvl3pPr marL="801929" indent="0" algn="ctr">
              <a:buNone/>
              <a:defRPr sz="1579"/>
            </a:lvl3pPr>
            <a:lvl4pPr marL="1202893" indent="0" algn="ctr">
              <a:buNone/>
              <a:defRPr sz="1403"/>
            </a:lvl4pPr>
            <a:lvl5pPr marL="1603858" indent="0" algn="ctr">
              <a:buNone/>
              <a:defRPr sz="1403"/>
            </a:lvl5pPr>
            <a:lvl6pPr marL="2004822" indent="0" algn="ctr">
              <a:buNone/>
              <a:defRPr sz="1403"/>
            </a:lvl6pPr>
            <a:lvl7pPr marL="2405786" indent="0" algn="ctr">
              <a:buNone/>
              <a:defRPr sz="1403"/>
            </a:lvl7pPr>
            <a:lvl8pPr marL="2806751" indent="0" algn="ctr">
              <a:buNone/>
              <a:defRPr sz="1403"/>
            </a:lvl8pPr>
            <a:lvl9pPr marL="3207715" indent="0" algn="ctr">
              <a:buNone/>
              <a:defRPr sz="1403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9216FF-48D2-43CC-A7A2-6B66955AF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41028" y="6868355"/>
            <a:ext cx="505220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F4901-5DA8-4CDF-9DD6-0DFA0044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12197" y="6868355"/>
            <a:ext cx="1522449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12/08/2019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7B57D-1C5A-4936-973A-C09D58DAE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25940" y="6868355"/>
            <a:ext cx="4679868" cy="402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F909FA-3722-4F31-ACE2-78B291F153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657" y="834013"/>
            <a:ext cx="3024336" cy="99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4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6B70B14-71BF-4D10-B3DA-12193BF02EE1}"/>
              </a:ext>
            </a:extLst>
          </p:cNvPr>
          <p:cNvSpPr/>
          <p:nvPr userDrawn="1"/>
        </p:nvSpPr>
        <p:spPr>
          <a:xfrm>
            <a:off x="0" y="0"/>
            <a:ext cx="3451173" cy="7559675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7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A023EC-89BA-427F-B659-C9BA6F7C9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20" y="503978"/>
            <a:ext cx="2907626" cy="1460347"/>
          </a:xfrm>
        </p:spPr>
        <p:txBody>
          <a:bodyPr anchor="t" anchorCtr="0">
            <a:noAutofit/>
          </a:bodyPr>
          <a:lstStyle>
            <a:lvl1pPr>
              <a:defRPr sz="3859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2789DB-5346-49A4-93BC-CE824ABD6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84793" y="503978"/>
            <a:ext cx="6774452" cy="6202505"/>
          </a:xfrm>
        </p:spPr>
        <p:txBody>
          <a:bodyPr/>
          <a:lstStyle>
            <a:lvl1pPr marL="0" indent="0">
              <a:buNone/>
              <a:defRPr sz="2806"/>
            </a:lvl1pPr>
            <a:lvl2pPr marL="400964" indent="0">
              <a:buNone/>
              <a:defRPr sz="2456"/>
            </a:lvl2pPr>
            <a:lvl3pPr marL="801929" indent="0">
              <a:buNone/>
              <a:defRPr sz="2105"/>
            </a:lvl3pPr>
            <a:lvl4pPr marL="1202893" indent="0">
              <a:buNone/>
              <a:defRPr sz="1754"/>
            </a:lvl4pPr>
            <a:lvl5pPr marL="1603858" indent="0">
              <a:buNone/>
              <a:defRPr sz="1754"/>
            </a:lvl5pPr>
            <a:lvl6pPr marL="2004822" indent="0">
              <a:buNone/>
              <a:defRPr sz="1754"/>
            </a:lvl6pPr>
            <a:lvl7pPr marL="2405786" indent="0">
              <a:buNone/>
              <a:defRPr sz="1754"/>
            </a:lvl7pPr>
            <a:lvl8pPr marL="2806751" indent="0">
              <a:buNone/>
              <a:defRPr sz="1754"/>
            </a:lvl8pPr>
            <a:lvl9pPr marL="3207715" indent="0">
              <a:buNone/>
              <a:defRPr sz="1754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ED3C4-6241-480A-9C80-94FA28B6B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3620" y="3436577"/>
            <a:ext cx="2907626" cy="2035755"/>
          </a:xfrm>
        </p:spPr>
        <p:txBody>
          <a:bodyPr/>
          <a:lstStyle>
            <a:lvl1pPr marL="0" indent="0">
              <a:buNone/>
              <a:defRPr sz="2456">
                <a:solidFill>
                  <a:schemeClr val="bg1"/>
                </a:solidFill>
              </a:defRPr>
            </a:lvl1pPr>
            <a:lvl2pPr marL="400964" indent="0">
              <a:buNone/>
              <a:defRPr sz="1228"/>
            </a:lvl2pPr>
            <a:lvl3pPr marL="801929" indent="0">
              <a:buNone/>
              <a:defRPr sz="1052"/>
            </a:lvl3pPr>
            <a:lvl4pPr marL="1202893" indent="0">
              <a:buNone/>
              <a:defRPr sz="877"/>
            </a:lvl4pPr>
            <a:lvl5pPr marL="1603858" indent="0">
              <a:buNone/>
              <a:defRPr sz="877"/>
            </a:lvl5pPr>
            <a:lvl6pPr marL="2004822" indent="0">
              <a:buNone/>
              <a:defRPr sz="877"/>
            </a:lvl6pPr>
            <a:lvl7pPr marL="2405786" indent="0">
              <a:buNone/>
              <a:defRPr sz="877"/>
            </a:lvl7pPr>
            <a:lvl8pPr marL="2806751" indent="0">
              <a:buNone/>
              <a:defRPr sz="877"/>
            </a:lvl8pPr>
            <a:lvl9pPr marL="3207715" indent="0">
              <a:buNone/>
              <a:defRPr sz="87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2BE93A-F35B-437B-B683-A13F8549B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D30DB-3BC0-4933-B267-A5A1205AA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EDBB3-96E6-4EEA-931F-DB7B9E145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A7C90F-9669-4678-B9A5-7D2A32BE2D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7" y="6854541"/>
            <a:ext cx="1522450" cy="50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974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B963A3D-4158-4862-80EF-B6397DC9CE90}"/>
              </a:ext>
            </a:extLst>
          </p:cNvPr>
          <p:cNvGrpSpPr/>
          <p:nvPr userDrawn="1"/>
        </p:nvGrpSpPr>
        <p:grpSpPr>
          <a:xfrm>
            <a:off x="-2080098" y="5309446"/>
            <a:ext cx="13381761" cy="3156233"/>
            <a:chOff x="-2935513" y="4064389"/>
            <a:chExt cx="15659100" cy="3693368"/>
          </a:xfrm>
        </p:grpSpPr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847E1A0B-CD25-493E-BBD2-63F153442D8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-2935513" y="4166205"/>
              <a:ext cx="11139999" cy="3591552"/>
            </a:xfrm>
            <a:custGeom>
              <a:avLst/>
              <a:gdLst>
                <a:gd name="T0" fmla="*/ 6807 w 8055"/>
                <a:gd name="T1" fmla="*/ 1082 h 2594"/>
                <a:gd name="T2" fmla="*/ 3279 w 8055"/>
                <a:gd name="T3" fmla="*/ 786 h 2594"/>
                <a:gd name="T4" fmla="*/ 1046 w 8055"/>
                <a:gd name="T5" fmla="*/ 5 h 2594"/>
                <a:gd name="T6" fmla="*/ 1063 w 8055"/>
                <a:gd name="T7" fmla="*/ 6 h 2594"/>
                <a:gd name="T8" fmla="*/ 0 w 8055"/>
                <a:gd name="T9" fmla="*/ 292 h 2594"/>
                <a:gd name="T10" fmla="*/ 1311 w 8055"/>
                <a:gd name="T11" fmla="*/ 482 h 2594"/>
                <a:gd name="T12" fmla="*/ 3231 w 8055"/>
                <a:gd name="T13" fmla="*/ 1898 h 2594"/>
                <a:gd name="T14" fmla="*/ 5831 w 8055"/>
                <a:gd name="T15" fmla="*/ 1722 h 2594"/>
                <a:gd name="T16" fmla="*/ 8055 w 8055"/>
                <a:gd name="T17" fmla="*/ 1346 h 2594"/>
                <a:gd name="T18" fmla="*/ 8055 w 8055"/>
                <a:gd name="T19" fmla="*/ 1098 h 2594"/>
                <a:gd name="T20" fmla="*/ 6807 w 8055"/>
                <a:gd name="T21" fmla="*/ 1082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55" h="2594">
                  <a:moveTo>
                    <a:pt x="6807" y="1082"/>
                  </a:moveTo>
                  <a:cubicBezTo>
                    <a:pt x="5911" y="1330"/>
                    <a:pt x="4872" y="1860"/>
                    <a:pt x="3279" y="786"/>
                  </a:cubicBezTo>
                  <a:cubicBezTo>
                    <a:pt x="2364" y="169"/>
                    <a:pt x="1673" y="0"/>
                    <a:pt x="1046" y="5"/>
                  </a:cubicBezTo>
                  <a:cubicBezTo>
                    <a:pt x="1057" y="6"/>
                    <a:pt x="1063" y="6"/>
                    <a:pt x="1063" y="6"/>
                  </a:cubicBezTo>
                  <a:cubicBezTo>
                    <a:pt x="1063" y="6"/>
                    <a:pt x="530" y="57"/>
                    <a:pt x="0" y="292"/>
                  </a:cubicBezTo>
                  <a:cubicBezTo>
                    <a:pt x="399" y="260"/>
                    <a:pt x="917" y="274"/>
                    <a:pt x="1311" y="482"/>
                  </a:cubicBezTo>
                  <a:cubicBezTo>
                    <a:pt x="2055" y="874"/>
                    <a:pt x="2783" y="1610"/>
                    <a:pt x="3231" y="1898"/>
                  </a:cubicBezTo>
                  <a:cubicBezTo>
                    <a:pt x="3598" y="2134"/>
                    <a:pt x="4463" y="2594"/>
                    <a:pt x="5831" y="1722"/>
                  </a:cubicBezTo>
                  <a:cubicBezTo>
                    <a:pt x="7199" y="850"/>
                    <a:pt x="8055" y="1346"/>
                    <a:pt x="8055" y="1346"/>
                  </a:cubicBezTo>
                  <a:cubicBezTo>
                    <a:pt x="8055" y="1098"/>
                    <a:pt x="8055" y="1098"/>
                    <a:pt x="8055" y="1098"/>
                  </a:cubicBezTo>
                  <a:cubicBezTo>
                    <a:pt x="8055" y="1098"/>
                    <a:pt x="7703" y="834"/>
                    <a:pt x="6807" y="1082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360F3C">
                    <a:alpha val="70000"/>
                  </a:srgbClr>
                </a:gs>
                <a:gs pos="57000">
                  <a:srgbClr val="5C1C8C">
                    <a:alpha val="20000"/>
                  </a:srgbClr>
                </a:gs>
                <a:gs pos="94000">
                  <a:srgbClr val="C72032">
                    <a:alpha val="50000"/>
                  </a:srgb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324"/>
                </a:solidFill>
                <a:effectLst/>
                <a:uLnTx/>
                <a:uFillTx/>
                <a:latin typeface="Futura Std Light"/>
                <a:ea typeface="+mn-ea"/>
                <a:cs typeface="+mn-cs"/>
                <a:sym typeface="Futura Std Light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5E2C415D-48A1-4209-A679-82D52AD6150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6738333" y="4064389"/>
              <a:ext cx="5985254" cy="2631276"/>
            </a:xfrm>
            <a:custGeom>
              <a:avLst/>
              <a:gdLst>
                <a:gd name="T0" fmla="*/ 2196 w 4328"/>
                <a:gd name="T1" fmla="*/ 1896 h 1900"/>
                <a:gd name="T2" fmla="*/ 2448 w 4328"/>
                <a:gd name="T3" fmla="*/ 992 h 1900"/>
                <a:gd name="T4" fmla="*/ 4328 w 4328"/>
                <a:gd name="T5" fmla="*/ 80 h 1900"/>
                <a:gd name="T6" fmla="*/ 1632 w 4328"/>
                <a:gd name="T7" fmla="*/ 420 h 1900"/>
                <a:gd name="T8" fmla="*/ 248 w 4328"/>
                <a:gd name="T9" fmla="*/ 1900 h 1900"/>
                <a:gd name="T10" fmla="*/ 2196 w 4328"/>
                <a:gd name="T11" fmla="*/ 1896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28" h="1900">
                  <a:moveTo>
                    <a:pt x="2196" y="1896"/>
                  </a:moveTo>
                  <a:cubicBezTo>
                    <a:pt x="2196" y="1896"/>
                    <a:pt x="2113" y="1475"/>
                    <a:pt x="2448" y="992"/>
                  </a:cubicBezTo>
                  <a:cubicBezTo>
                    <a:pt x="2992" y="208"/>
                    <a:pt x="4328" y="80"/>
                    <a:pt x="4328" y="80"/>
                  </a:cubicBezTo>
                  <a:cubicBezTo>
                    <a:pt x="4328" y="80"/>
                    <a:pt x="3161" y="0"/>
                    <a:pt x="1632" y="420"/>
                  </a:cubicBezTo>
                  <a:cubicBezTo>
                    <a:pt x="0" y="868"/>
                    <a:pt x="248" y="1900"/>
                    <a:pt x="248" y="1900"/>
                  </a:cubicBezTo>
                  <a:lnTo>
                    <a:pt x="2196" y="1896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D93B50">
                    <a:alpha val="50000"/>
                  </a:srgbClr>
                </a:gs>
                <a:gs pos="0">
                  <a:srgbClr val="C72032">
                    <a:alpha val="80000"/>
                  </a:srgbClr>
                </a:gs>
                <a:gs pos="95575">
                  <a:srgbClr val="5C1C8C">
                    <a:alpha val="35000"/>
                  </a:srgbClr>
                </a:gs>
              </a:gsLst>
              <a:lin ang="189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222324"/>
                </a:solidFill>
                <a:effectLst/>
                <a:uLnTx/>
                <a:uFillTx/>
                <a:latin typeface="Futura Std Light"/>
                <a:ea typeface="+mn-ea"/>
                <a:cs typeface="+mn-cs"/>
                <a:sym typeface="Futura Std Light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D2C647D8-C790-464F-B73C-E653BB913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138" y="3080572"/>
            <a:ext cx="4245537" cy="139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03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0" y="150797"/>
            <a:ext cx="7892578" cy="928590"/>
          </a:xfrm>
        </p:spPr>
        <p:txBody>
          <a:bodyPr anchor="b" anchorCtr="0">
            <a:noAutofit/>
          </a:bodyPr>
          <a:lstStyle>
            <a:lvl1pPr>
              <a:defRPr sz="3086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CD5CE-50B2-4AD0-AF69-20801E4E8051}" type="datetime1">
              <a:rPr lang="en-AU" smtClean="0"/>
              <a:t>12/08/2019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Example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E5A8E53-6B2A-4241-96AC-8D49FD25DC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6259" y="1563523"/>
            <a:ext cx="10254038" cy="4797715"/>
          </a:xfrm>
        </p:spPr>
        <p:txBody>
          <a:bodyPr/>
          <a:lstStyle>
            <a:lvl1pPr marL="398977" indent="-398977">
              <a:buFont typeface="+mj-lt"/>
              <a:buAutoNum type="arabicPeriod"/>
              <a:defRPr/>
            </a:lvl1pPr>
            <a:lvl2pPr marL="755957" indent="-377979">
              <a:buFont typeface="+mj-lt"/>
              <a:buAutoNum type="arabicPeriod"/>
              <a:defRPr/>
            </a:lvl2pPr>
            <a:lvl3pPr marL="1133936" indent="-377979">
              <a:buFont typeface="+mj-lt"/>
              <a:buAutoNum type="arabicPeriod"/>
              <a:defRPr/>
            </a:lvl3pPr>
            <a:lvl4pPr marL="1511915" indent="-377979">
              <a:buFont typeface="+mj-lt"/>
              <a:buAutoNum type="arabicPeriod"/>
              <a:defRPr/>
            </a:lvl4pPr>
            <a:lvl5pPr marL="1889893" indent="-377979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002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 userDrawn="1"/>
        </p:nvSpPr>
        <p:spPr>
          <a:xfrm>
            <a:off x="0" y="0"/>
            <a:ext cx="3451173" cy="7559675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7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20" y="503978"/>
            <a:ext cx="2907626" cy="1460347"/>
          </a:xfrm>
        </p:spPr>
        <p:txBody>
          <a:bodyPr anchor="t" anchorCtr="0">
            <a:noAutofit/>
          </a:bodyPr>
          <a:lstStyle>
            <a:lvl1pPr>
              <a:defRPr sz="3859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6966F1C-22DB-47A8-8E30-240A14932D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6400" y="503237"/>
            <a:ext cx="6775200" cy="6202800"/>
          </a:xfrm>
        </p:spPr>
        <p:txBody>
          <a:bodyPr/>
          <a:lstStyle>
            <a:lvl1pPr marL="360363" indent="-360363">
              <a:buFont typeface="+mj-lt"/>
              <a:buAutoNum type="arabicPeriod"/>
              <a:defRPr/>
            </a:lvl1pPr>
            <a:lvl2pPr marL="858165" indent="-457200">
              <a:buFont typeface="+mj-lt"/>
              <a:buAutoNum type="arabicPeriod"/>
              <a:defRPr/>
            </a:lvl2pPr>
            <a:lvl3pPr marL="1144829" indent="-342900">
              <a:buFont typeface="+mj-lt"/>
              <a:buAutoNum type="arabicPeriod"/>
              <a:defRPr/>
            </a:lvl3pPr>
            <a:lvl4pPr marL="1545793" indent="-342900">
              <a:buFont typeface="+mj-lt"/>
              <a:buAutoNum type="arabicPeriod"/>
              <a:defRPr/>
            </a:lvl4pPr>
            <a:lvl5pPr marL="1946758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5A87A14-C640-4048-95A7-4EF6E742A0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7" y="6854541"/>
            <a:ext cx="1522450" cy="50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5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8D73-741E-4A3A-B8C4-124CE6BAC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DF620-32AE-46C9-9F22-DDE369B50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A0033-3118-46E0-9F01-3652AE36E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995D5-0AEB-4D1D-8A60-9100F1F0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ED6E-F140-4083-9570-EFDF8AAE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27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07475-FEE0-40F3-B487-DB82C2806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493" y="1884670"/>
            <a:ext cx="9221689" cy="3144614"/>
          </a:xfrm>
        </p:spPr>
        <p:txBody>
          <a:bodyPr anchor="b"/>
          <a:lstStyle>
            <a:lvl1pPr>
              <a:defRPr sz="5262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56FD0D-B4CE-41F4-9879-E575CB28F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93" y="5059034"/>
            <a:ext cx="9221689" cy="1653678"/>
          </a:xfrm>
        </p:spPr>
        <p:txBody>
          <a:bodyPr/>
          <a:lstStyle>
            <a:lvl1pPr marL="0" indent="0">
              <a:buNone/>
              <a:defRPr sz="2105">
                <a:solidFill>
                  <a:schemeClr val="bg1"/>
                </a:solidFill>
              </a:defRPr>
            </a:lvl1pPr>
            <a:lvl2pPr marL="400964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01929" indent="0">
              <a:buNone/>
              <a:defRPr sz="1579">
                <a:solidFill>
                  <a:schemeClr val="tx1">
                    <a:tint val="75000"/>
                  </a:schemeClr>
                </a:solidFill>
              </a:defRPr>
            </a:lvl3pPr>
            <a:lvl4pPr marL="1202893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4pPr>
            <a:lvl5pPr marL="1603858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5pPr>
            <a:lvl6pPr marL="2004822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6pPr>
            <a:lvl7pPr marL="2405786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7pPr>
            <a:lvl8pPr marL="2806751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8pPr>
            <a:lvl9pPr marL="3207715" indent="0">
              <a:buNone/>
              <a:defRPr sz="14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DB86D-BED8-4F4E-A228-4A950239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25E40E-9DF4-47B5-BAB8-388FDD99D59B}" type="datetimeFigureOut">
              <a:rPr lang="en-AU" smtClean="0"/>
              <a:pPr/>
              <a:t>12/08/2019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C2DBD-604C-465E-B9D8-B4B22647C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CE2D-E898-480E-8C7D-50D7E3781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C81F68-4976-451A-B2E9-79BCBD2F70CC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399150-2915-4920-A24D-8FAED5E18E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7" y="6854541"/>
            <a:ext cx="1522450" cy="50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96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775BD-C264-4D14-9F9C-5E355E615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0E30A-9FDC-436A-82DC-AF6B205EB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547" y="2012414"/>
            <a:ext cx="5048093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E30723-81C3-4A18-9021-A93A3C56F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5049240" cy="47965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3672F-28FD-447E-B5A2-6040CEC9D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E0952-34FB-4217-8FBC-774BE000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122B44-2702-4DE0-8F4B-297ACA78C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4385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346C0-76B2-4261-BBDE-BA8E98953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207" y="150797"/>
            <a:ext cx="7895736" cy="1309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F9673-06A6-4883-87B9-AEFCC485B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5208" y="1853171"/>
            <a:ext cx="5054385" cy="908210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ECD162-0697-49BE-8899-05FCFB715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5208" y="2761381"/>
            <a:ext cx="5054385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9E6007-785B-41D0-B932-2B4BFF073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2730" y="1853171"/>
            <a:ext cx="5054407" cy="908210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5DF337-0335-4780-B1BA-0BBD0A42E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2730" y="2761381"/>
            <a:ext cx="5054407" cy="40615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D2C4F8-CFFF-463C-BEA7-03012D7F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F5B21B-D917-4C2D-A86B-12BB20BC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D006EB-F623-4403-A677-A9921610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557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57A25-6280-4D1F-8222-2DE5D168B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5B11E6-D675-4EEF-978E-E38783196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5CDF87-D029-4429-9F21-882389F5C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BC53C-4C4B-4FB5-B43A-F9255C94B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7413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ABD13F-814C-4D3A-8EB6-2F028829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DB036C-D370-4FDE-B942-8258769CE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CFD27-C193-40B6-BAF5-5C073FCA2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3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CABBF1-340C-406B-8C6D-79AE564C0DDF}"/>
              </a:ext>
            </a:extLst>
          </p:cNvPr>
          <p:cNvSpPr/>
          <p:nvPr userDrawn="1"/>
        </p:nvSpPr>
        <p:spPr>
          <a:xfrm>
            <a:off x="0" y="0"/>
            <a:ext cx="3451173" cy="7559675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57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B8A512-F5E2-4729-A3C7-D3CBFFA81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620" y="503978"/>
            <a:ext cx="2907626" cy="1460347"/>
          </a:xfrm>
        </p:spPr>
        <p:txBody>
          <a:bodyPr anchor="t" anchorCtr="0">
            <a:noAutofit/>
          </a:bodyPr>
          <a:lstStyle>
            <a:lvl1pPr>
              <a:defRPr sz="3859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116F7-0AE7-40B0-9C9D-0F9CBF82D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4793" y="503978"/>
            <a:ext cx="6774452" cy="6202505"/>
          </a:xfrm>
        </p:spPr>
        <p:txBody>
          <a:bodyPr/>
          <a:lstStyle>
            <a:lvl1pPr>
              <a:defRPr sz="2806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46DFC6-B1F9-4548-AD13-D6EEFAE6DD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33620" y="3436577"/>
            <a:ext cx="2907626" cy="2035755"/>
          </a:xfrm>
        </p:spPr>
        <p:txBody>
          <a:bodyPr>
            <a:normAutofit/>
          </a:bodyPr>
          <a:lstStyle>
            <a:lvl1pPr marL="0" indent="0">
              <a:buNone/>
              <a:defRPr sz="2456">
                <a:solidFill>
                  <a:schemeClr val="bg1"/>
                </a:solidFill>
              </a:defRPr>
            </a:lvl1pPr>
            <a:lvl2pPr marL="400964" indent="0">
              <a:buNone/>
              <a:defRPr sz="1228"/>
            </a:lvl2pPr>
            <a:lvl3pPr marL="801929" indent="0">
              <a:buNone/>
              <a:defRPr sz="1052"/>
            </a:lvl3pPr>
            <a:lvl4pPr marL="1202893" indent="0">
              <a:buNone/>
              <a:defRPr sz="877"/>
            </a:lvl4pPr>
            <a:lvl5pPr marL="1603858" indent="0">
              <a:buNone/>
              <a:defRPr sz="877"/>
            </a:lvl5pPr>
            <a:lvl6pPr marL="2004822" indent="0">
              <a:buNone/>
              <a:defRPr sz="877"/>
            </a:lvl6pPr>
            <a:lvl7pPr marL="2405786" indent="0">
              <a:buNone/>
              <a:defRPr sz="877"/>
            </a:lvl7pPr>
            <a:lvl8pPr marL="2806751" indent="0">
              <a:buNone/>
              <a:defRPr sz="877"/>
            </a:lvl8pPr>
            <a:lvl9pPr marL="3207715" indent="0">
              <a:buNone/>
              <a:defRPr sz="87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08899-091A-4986-B914-D309D64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5479A-D9D2-45B0-9A87-66C743FAB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2F7D9-6D72-472F-9761-03996650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7A8669-24E6-424D-B888-CEC73E481E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7" y="6854541"/>
            <a:ext cx="1522450" cy="50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6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4AA570C-1BBC-4CDB-A506-E6982C6B7BDD}"/>
              </a:ext>
            </a:extLst>
          </p:cNvPr>
          <p:cNvSpPr/>
          <p:nvPr userDrawn="1"/>
        </p:nvSpPr>
        <p:spPr>
          <a:xfrm>
            <a:off x="0" y="0"/>
            <a:ext cx="10691813" cy="1461188"/>
          </a:xfrm>
          <a:prstGeom prst="rect">
            <a:avLst/>
          </a:prstGeom>
          <a:gradFill>
            <a:gsLst>
              <a:gs pos="0">
                <a:srgbClr val="360F3C"/>
              </a:gs>
              <a:gs pos="99000">
                <a:srgbClr val="7717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184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3FF67-1633-4DD4-99C9-C98EEFE70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7" y="150494"/>
            <a:ext cx="7894138" cy="131069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0BBB1-D145-40B9-81B9-93197AFAA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6546" y="2012414"/>
            <a:ext cx="10255425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2B31C-A208-4978-9A1D-EA4662D26B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27920" y="7006699"/>
            <a:ext cx="15224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5E40E-9DF4-47B5-BAB8-388FDD99D59B}" type="datetimeFigureOut">
              <a:rPr lang="en-AU" smtClean="0"/>
              <a:t>12/08/2019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C266F-310A-4449-8A29-6F1ACA0C6C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663" y="7006699"/>
            <a:ext cx="467986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EF9F2-B7AF-45F0-96E3-4AB78790C4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56751" y="7006699"/>
            <a:ext cx="50522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81F68-4976-451A-B2E9-79BCBD2F70CC}" type="slidenum">
              <a:rPr lang="en-AU" smtClean="0"/>
              <a:t>‹#›</a:t>
            </a:fld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C1AA2C-3FFA-48E8-B036-2C5DC3A52F9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7" y="6854541"/>
            <a:ext cx="1522450" cy="50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493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  <p:sldLayoutId id="2147483660" r:id="rId12"/>
  </p:sldLayoutIdLst>
  <p:txStyles>
    <p:titleStyle>
      <a:lvl1pPr algn="l" defTabSz="801929" rtl="0" eaLnBrk="1" latinLnBrk="0" hangingPunct="1">
        <a:lnSpc>
          <a:spcPct val="90000"/>
        </a:lnSpc>
        <a:spcBef>
          <a:spcPct val="0"/>
        </a:spcBef>
        <a:buNone/>
        <a:defRPr sz="3859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00482" indent="-200482" algn="l" defTabSz="801929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447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411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375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340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304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269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233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197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64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929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893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858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822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786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751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715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emc.gov.au/rule-changes/reducing-customers-switching-times-retai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emc.gov.au/sites/default/files/2018-12/AEMC%20and%20AEMO%20joint%20advice%20%20customer%20transfers.%20%20Combined%20version%20for%20publication.pdf" TargetMode="External"/><Relationship Id="rId5" Type="http://schemas.openxmlformats.org/officeDocument/2006/relationships/hyperlink" Target="https://www.aemc.gov.au/sites/default/files/2018-12/Letter%20from%20SCO%20Chair%20to%20AEMC%20and%20AEMO.pdf" TargetMode="External"/><Relationship Id="rId4" Type="http://schemas.openxmlformats.org/officeDocument/2006/relationships/hyperlink" Target="https://www.accc.gov.au/system/files/Retail%20Electricity%20Pricing%20Inquiry%E2%80%94Final%20Report%20June%202018_0.pd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001B86-1443-47EC-B6DC-846CE4E471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/>
              <a:t>NEM Customer Transfers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C1BF767-69BB-4556-9D40-83E020974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588" y="5400902"/>
            <a:ext cx="8736216" cy="1250064"/>
          </a:xfrm>
        </p:spPr>
        <p:txBody>
          <a:bodyPr>
            <a:normAutofit fontScale="92500" lnSpcReduction="10000"/>
          </a:bodyPr>
          <a:lstStyle/>
          <a:p>
            <a:r>
              <a:rPr lang="en-AU" dirty="0"/>
              <a:t>IEC presentation</a:t>
            </a:r>
          </a:p>
          <a:p>
            <a:endParaRPr lang="en-AU" dirty="0"/>
          </a:p>
          <a:p>
            <a:r>
              <a:rPr lang="en-AU" dirty="0"/>
              <a:t>August 2019</a:t>
            </a:r>
          </a:p>
        </p:txBody>
      </p:sp>
    </p:spTree>
    <p:extLst>
      <p:ext uri="{BB962C8B-B14F-4D97-AF65-F5344CB8AC3E}">
        <p14:creationId xmlns:p14="http://schemas.microsoft.com/office/powerpoint/2010/main" val="3947835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9D9E8-B5A7-4377-A766-551B300D1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Implications for IEC?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96FB35-BA0F-4BBD-BD36-5BCA7828A0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780674"/>
            <a:ext cx="9930064" cy="4580564"/>
          </a:xfrm>
        </p:spPr>
        <p:txBody>
          <a:bodyPr>
            <a:normAutofit/>
          </a:bodyPr>
          <a:lstStyle/>
          <a:p>
            <a:r>
              <a:rPr lang="en-AU" sz="2400" dirty="0"/>
              <a:t>AEMO’s analysis has not identified any direct impact on B2B Procedures</a:t>
            </a:r>
          </a:p>
          <a:p>
            <a:r>
              <a:rPr lang="en-AU" sz="2400" dirty="0"/>
              <a:t>Based on engagement with participants on customer switching processes, we also do not believe there are any requirements to amend or add to the B2B Procedures</a:t>
            </a:r>
          </a:p>
          <a:p>
            <a:r>
              <a:rPr lang="en-AU" sz="2400" dirty="0"/>
              <a:t>Discussion held with B2BWG on 24 June 2019, no direct impacts identified on B2B Procedures.</a:t>
            </a:r>
          </a:p>
          <a:p>
            <a:r>
              <a:rPr lang="en-AU" sz="2400" dirty="0"/>
              <a:t>Possible that items for consideration in B2B will arise through consultation, or post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4026875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17776-0F5A-4C57-980E-9C1F35AB4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7" y="150494"/>
            <a:ext cx="7894138" cy="1310695"/>
          </a:xfrm>
        </p:spPr>
        <p:txBody>
          <a:bodyPr>
            <a:normAutofit/>
          </a:bodyPr>
          <a:lstStyle/>
          <a:p>
            <a:r>
              <a:rPr lang="en-AU" sz="3850"/>
              <a:t>Discussion</a:t>
            </a:r>
          </a:p>
        </p:txBody>
      </p:sp>
      <p:pic>
        <p:nvPicPr>
          <p:cNvPr id="4" name="Graphic 4" descr="Group brainstorm">
            <a:extLst>
              <a:ext uri="{FF2B5EF4-FFF2-40B4-BE49-F238E27FC236}">
                <a16:creationId xmlns:a16="http://schemas.microsoft.com/office/drawing/2014/main" id="{A57A2DC2-A906-4F42-9705-757463061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2999" y="3037274"/>
            <a:ext cx="2492006" cy="249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23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1FD31EA-0B02-4F5E-9F04-B0BD413AB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Agenda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C179C-7C0B-4C6E-984B-3E659C1C1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pPr/>
              <a:t>2</a:t>
            </a:fld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E0A56E1-88E5-44F7-A23A-29E7171508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6400" y="503236"/>
            <a:ext cx="6775200" cy="6905945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en-AU" sz="3200" dirty="0"/>
              <a:t>Key features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Retail Market (Procedures Framework)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Rules principles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Customer outcomes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Process flows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Implications for IEC?</a:t>
            </a:r>
          </a:p>
          <a:p>
            <a:pPr>
              <a:spcAft>
                <a:spcPts val="600"/>
              </a:spcAft>
            </a:pPr>
            <a:r>
              <a:rPr lang="en-AU" sz="3200" dirty="0"/>
              <a:t>Discussion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sz="1300" dirty="0"/>
              <a:t>This slide pack has been designed to support:</a:t>
            </a:r>
          </a:p>
          <a:p>
            <a:pPr marL="342900" indent="-342900">
              <a:buFontTx/>
              <a:buChar char="-"/>
            </a:pPr>
            <a:r>
              <a:rPr lang="en-AU" sz="1300" dirty="0"/>
              <a:t>AEMO </a:t>
            </a:r>
            <a:r>
              <a:rPr lang="en-AU" sz="1300" i="1" dirty="0">
                <a:hlinkClick r:id="rId3"/>
              </a:rPr>
              <a:t>Customer Transfers in the NEM</a:t>
            </a:r>
            <a:r>
              <a:rPr lang="en-AU" sz="1300" i="1" dirty="0"/>
              <a:t> </a:t>
            </a:r>
            <a:r>
              <a:rPr lang="en-AU" sz="1300" dirty="0"/>
              <a:t>Rule Change Proposal (May 2019)</a:t>
            </a:r>
          </a:p>
          <a:p>
            <a:pPr marL="342900" indent="-342900">
              <a:buFontTx/>
              <a:buChar char="-"/>
            </a:pPr>
            <a:r>
              <a:rPr lang="en-AU" sz="1300" dirty="0"/>
              <a:t>AEMO </a:t>
            </a:r>
            <a:r>
              <a:rPr lang="en-AU" sz="1300" i="1" dirty="0">
                <a:hlinkClick r:id="rId3"/>
              </a:rPr>
              <a:t>Appendix A – Retailer Transfer Process in the NEM: High Level Design</a:t>
            </a:r>
            <a:r>
              <a:rPr lang="en-AU" sz="1300" i="1" dirty="0"/>
              <a:t> </a:t>
            </a:r>
            <a:r>
              <a:rPr lang="en-AU" sz="1300" dirty="0"/>
              <a:t>(May 2019)</a:t>
            </a:r>
          </a:p>
          <a:p>
            <a:pPr marL="342900" indent="-342900">
              <a:buFontTx/>
              <a:buChar char="-"/>
            </a:pPr>
            <a:r>
              <a:rPr lang="en-AU" sz="1300" dirty="0"/>
              <a:t>AEMC </a:t>
            </a:r>
            <a:r>
              <a:rPr lang="en-AU" sz="1300" i="1" dirty="0">
                <a:hlinkClick r:id="rId3"/>
              </a:rPr>
              <a:t>Reducing Customers’ Switching Times </a:t>
            </a:r>
            <a:r>
              <a:rPr lang="en-AU" sz="1300" dirty="0"/>
              <a:t>Rule Consultation Paper (July 2019)</a:t>
            </a:r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r>
              <a:rPr lang="en-AU" sz="1300" dirty="0"/>
              <a:t>Relevant background:</a:t>
            </a:r>
          </a:p>
          <a:p>
            <a:pPr marL="342900" indent="-342900">
              <a:buFontTx/>
              <a:buChar char="-"/>
            </a:pPr>
            <a:r>
              <a:rPr lang="en-AU" sz="1300" dirty="0"/>
              <a:t>ACCC </a:t>
            </a:r>
            <a:r>
              <a:rPr lang="en-AU" sz="1300" i="1" dirty="0">
                <a:hlinkClick r:id="rId4"/>
              </a:rPr>
              <a:t>Retail Electricity Pricing Inquiry Final Report </a:t>
            </a:r>
            <a:r>
              <a:rPr lang="en-AU" sz="1300" dirty="0"/>
              <a:t>Recommendations 8 and 9</a:t>
            </a:r>
          </a:p>
          <a:p>
            <a:pPr marL="342900" indent="-342900">
              <a:buFontTx/>
              <a:buChar char="-"/>
            </a:pPr>
            <a:r>
              <a:rPr lang="en-AU" sz="1300" dirty="0"/>
              <a:t>COAG EC </a:t>
            </a:r>
            <a:r>
              <a:rPr lang="en-AU" sz="1300" dirty="0">
                <a:hlinkClick r:id="rId5"/>
              </a:rPr>
              <a:t>tasking letter</a:t>
            </a:r>
            <a:endParaRPr lang="en-AU" sz="1300" dirty="0"/>
          </a:p>
          <a:p>
            <a:pPr marL="342900" indent="-342900">
              <a:buFontTx/>
              <a:buChar char="-"/>
            </a:pPr>
            <a:r>
              <a:rPr lang="en-AU" sz="1300" dirty="0"/>
              <a:t>AEMC and AEMO </a:t>
            </a:r>
            <a:r>
              <a:rPr lang="en-AU" sz="1300" dirty="0">
                <a:hlinkClick r:id="rId6"/>
              </a:rPr>
              <a:t>joint advice</a:t>
            </a:r>
            <a:endParaRPr lang="en-AU" sz="1300" dirty="0"/>
          </a:p>
        </p:txBody>
      </p:sp>
    </p:spTree>
    <p:extLst>
      <p:ext uri="{BB962C8B-B14F-4D97-AF65-F5344CB8AC3E}">
        <p14:creationId xmlns:p14="http://schemas.microsoft.com/office/powerpoint/2010/main" val="800341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931AF-E38F-4CBB-99D0-77B07A6DF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7" y="150494"/>
            <a:ext cx="9466842" cy="1310695"/>
          </a:xfrm>
        </p:spPr>
        <p:txBody>
          <a:bodyPr/>
          <a:lstStyle/>
          <a:p>
            <a:r>
              <a:rPr lang="en-AU"/>
              <a:t>Customer transfer reform objective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6135E2-BB95-4227-B6BA-F528455E4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AU" sz="2400" b="1"/>
              <a:t>Design objective:</a:t>
            </a:r>
          </a:p>
          <a:p>
            <a:pPr marL="400685" lvl="1" indent="0">
              <a:buNone/>
            </a:pPr>
            <a:r>
              <a:rPr lang="en-AU" sz="2200" i="1"/>
              <a:t>To put in place a customer transfer process that enables customers to transfer within a two day time period, irrespective of metering arrangements</a:t>
            </a:r>
            <a:endParaRPr lang="en-AU" sz="2200" i="1">
              <a:cs typeface="Segoe UI Semilight"/>
            </a:endParaRPr>
          </a:p>
          <a:p>
            <a:pPr marL="0" indent="0">
              <a:buNone/>
            </a:pPr>
            <a:endParaRPr lang="en-AU" sz="2200" i="1"/>
          </a:p>
          <a:p>
            <a:pPr marL="0" indent="0">
              <a:buNone/>
            </a:pPr>
            <a:r>
              <a:rPr lang="en-AU" sz="2200" b="1"/>
              <a:t>Design principles:</a:t>
            </a:r>
          </a:p>
          <a:p>
            <a:pPr lvl="1">
              <a:buFontTx/>
              <a:buChar char="-"/>
            </a:pPr>
            <a:r>
              <a:rPr lang="en-AU" sz="2200"/>
              <a:t>There is a simple, easy and timely customer transfer process for consumers</a:t>
            </a:r>
          </a:p>
          <a:p>
            <a:pPr lvl="1">
              <a:buFontTx/>
              <a:buChar char="-"/>
            </a:pPr>
            <a:r>
              <a:rPr lang="en-AU" sz="2200"/>
              <a:t>Supporting procedures are streamlined, transparent and provide certainty for participants</a:t>
            </a:r>
          </a:p>
          <a:p>
            <a:pPr lvl="1">
              <a:buFontTx/>
              <a:buChar char="-"/>
            </a:pPr>
            <a:r>
              <a:rPr lang="en-AU" sz="2200"/>
              <a:t>Obligations are clear, enforceable and can be reported on</a:t>
            </a:r>
          </a:p>
          <a:p>
            <a:pPr lvl="1">
              <a:buFontTx/>
              <a:buChar char="-"/>
            </a:pPr>
            <a:r>
              <a:rPr lang="en-AU" sz="2200"/>
              <a:t>Changes have regard to the implementation and ongoing costs</a:t>
            </a:r>
            <a:r>
              <a:rPr lang="en-AU" sz="2200" i="1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465CF-94CC-48DA-A9F9-C442C67EE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728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42DA0-DEDB-4A11-A1E6-403B722BA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Key features of the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DF1AC-B26D-4572-BB26-349229882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46" y="1714499"/>
            <a:ext cx="10255425" cy="5181601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Customer transfers – Change of Retailer role only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No longer able to transfer on NSRD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Actual change date (CR1500) only required on a ‘Special Read’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Transfer will occur:</a:t>
            </a:r>
          </a:p>
          <a:p>
            <a:pPr lvl="1">
              <a:spcAft>
                <a:spcPts val="600"/>
              </a:spcAft>
            </a:pPr>
            <a:r>
              <a:rPr lang="en-AU"/>
              <a:t>Next day (outside VIC)</a:t>
            </a:r>
          </a:p>
          <a:p>
            <a:pPr lvl="1">
              <a:spcAft>
                <a:spcPts val="600"/>
              </a:spcAft>
            </a:pPr>
            <a:r>
              <a:rPr lang="en-AU"/>
              <a:t>Next day + 1 (VIC)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Transfer reading will be required post transfer completion for market participants (not AEMO)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/>
              <a:t>Recent reading will be usable for transfer without requiring agreement (Last read date to be visible in NMI discovery)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 sz="2450"/>
              <a:t>Cooling off:</a:t>
            </a:r>
            <a:endParaRPr lang="en-AU" sz="2450">
              <a:cs typeface="Segoe UI Semilight"/>
            </a:endParaRPr>
          </a:p>
          <a:p>
            <a:pPr marL="601345" lvl="1" indent="-200025">
              <a:spcAft>
                <a:spcPts val="600"/>
              </a:spcAft>
            </a:pPr>
            <a:r>
              <a:rPr lang="en-AU" sz="2100"/>
              <a:t>No change needed to cooling off provisions (ESC code or NERR)</a:t>
            </a:r>
          </a:p>
          <a:p>
            <a:pPr marL="601345" lvl="1" indent="-200025">
              <a:spcBef>
                <a:spcPts val="438"/>
              </a:spcBef>
              <a:spcAft>
                <a:spcPts val="600"/>
              </a:spcAft>
            </a:pPr>
            <a:r>
              <a:rPr lang="en-AU" sz="2100"/>
              <a:t>Facility in MSATS to reverse change if customer cools off</a:t>
            </a:r>
            <a:endParaRPr lang="en-AU" sz="2100">
              <a:cs typeface="Segoe UI Semilight"/>
            </a:endParaRP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 sz="2450"/>
              <a:t>Customer self-read – for use between customer and Retailer</a:t>
            </a:r>
            <a:endParaRPr lang="en-AU" sz="2450">
              <a:cs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030822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A051241-053D-4042-B436-8ABC469597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3565694"/>
              </p:ext>
            </p:extLst>
          </p:nvPr>
        </p:nvGraphicFramePr>
        <p:xfrm>
          <a:off x="302086" y="1503780"/>
          <a:ext cx="10113002" cy="6386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CC1A8FC9-CB1B-4DBD-AD9C-10B2A2B3E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7" y="150494"/>
            <a:ext cx="9539032" cy="1310695"/>
          </a:xfrm>
        </p:spPr>
        <p:txBody>
          <a:bodyPr/>
          <a:lstStyle/>
          <a:p>
            <a:r>
              <a:rPr lang="en-AU"/>
              <a:t>Retail Electricity Market Regulatory Framework</a:t>
            </a:r>
          </a:p>
        </p:txBody>
      </p:sp>
    </p:spTree>
    <p:extLst>
      <p:ext uri="{BB962C8B-B14F-4D97-AF65-F5344CB8AC3E}">
        <p14:creationId xmlns:p14="http://schemas.microsoft.com/office/powerpoint/2010/main" val="2456090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931AF-E38F-4CBB-99D0-77B07A6DF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6" y="150494"/>
            <a:ext cx="10255425" cy="1310695"/>
          </a:xfrm>
        </p:spPr>
        <p:txBody>
          <a:bodyPr>
            <a:normAutofit/>
          </a:bodyPr>
          <a:lstStyle/>
          <a:p>
            <a:r>
              <a:rPr lang="en-AU"/>
              <a:t>Rules principles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6135E2-BB95-4227-B6BA-F528455E4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/>
              <a:t>Why do the Rules (NER and NERR) need to change for customer transfers?</a:t>
            </a:r>
          </a:p>
          <a:p>
            <a:pPr marL="0" indent="0">
              <a:buNone/>
            </a:pPr>
            <a:endParaRPr lang="en-AU" b="1" dirty="0"/>
          </a:p>
          <a:p>
            <a:r>
              <a:rPr lang="en-AU" dirty="0"/>
              <a:t>The process and technical requirements to conduct a </a:t>
            </a:r>
            <a:r>
              <a:rPr lang="en-AU" b="1" dirty="0"/>
              <a:t>customer transfer </a:t>
            </a:r>
            <a:r>
              <a:rPr lang="en-AU" dirty="0"/>
              <a:t>currently sit within the Procedures.</a:t>
            </a:r>
          </a:p>
          <a:p>
            <a:r>
              <a:rPr lang="en-AU" dirty="0"/>
              <a:t>NER 7.8.9(1)(e) is misaligned with this approach. It introduces unwarranted prescription within the Rules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NER:</a:t>
            </a:r>
          </a:p>
          <a:p>
            <a:pPr lvl="1"/>
            <a:r>
              <a:rPr lang="en-AU" b="1" dirty="0"/>
              <a:t>Remove</a:t>
            </a:r>
            <a:r>
              <a:rPr lang="en-AU" dirty="0"/>
              <a:t> inefficient provisions which can inadvertently delay customer transfers </a:t>
            </a:r>
            <a:r>
              <a:rPr lang="en-AU" dirty="0">
                <a:solidFill>
                  <a:schemeClr val="accent1"/>
                </a:solidFill>
              </a:rPr>
              <a:t>[NER 7.8.9(e)(1)]</a:t>
            </a:r>
          </a:p>
          <a:p>
            <a:pPr lvl="1"/>
            <a:r>
              <a:rPr lang="en-AU" b="1" dirty="0"/>
              <a:t>Redistribute</a:t>
            </a:r>
            <a:r>
              <a:rPr lang="en-AU" dirty="0"/>
              <a:t> a provision which is better suited to meter churn within the regulatory framework </a:t>
            </a:r>
            <a:r>
              <a:rPr lang="en-AU" dirty="0">
                <a:solidFill>
                  <a:schemeClr val="accent1"/>
                </a:solidFill>
              </a:rPr>
              <a:t>[NER 7.8.9(e)(2)]</a:t>
            </a:r>
          </a:p>
          <a:p>
            <a:pPr marL="0" lvl="1" indent="0">
              <a:lnSpc>
                <a:spcPct val="100000"/>
              </a:lnSpc>
              <a:spcBef>
                <a:spcPts val="877"/>
              </a:spcBef>
              <a:buNone/>
            </a:pPr>
            <a:r>
              <a:rPr lang="en-AU" sz="2456" dirty="0"/>
              <a:t>NERR</a:t>
            </a:r>
          </a:p>
          <a:p>
            <a:pPr lvl="1"/>
            <a:r>
              <a:rPr lang="en-AU" b="1" dirty="0"/>
              <a:t>Include </a:t>
            </a:r>
            <a:r>
              <a:rPr lang="en-AU" dirty="0"/>
              <a:t>explicit consideration for use of a sub-read</a:t>
            </a:r>
          </a:p>
          <a:p>
            <a:pPr lvl="1"/>
            <a:r>
              <a:rPr lang="en-AU" b="1" dirty="0"/>
              <a:t>Review</a:t>
            </a:r>
            <a:r>
              <a:rPr lang="en-AU" dirty="0"/>
              <a:t> </a:t>
            </a:r>
            <a:r>
              <a:rPr lang="en-AU" dirty="0">
                <a:solidFill>
                  <a:schemeClr val="accent1"/>
                </a:solidFill>
              </a:rPr>
              <a:t>NERR</a:t>
            </a:r>
            <a:r>
              <a:rPr lang="en-AU" dirty="0"/>
              <a:t> clauses to ensure customer protections are maintained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465CF-94CC-48DA-A9F9-C442C67EE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81F68-4976-451A-B2E9-79BCBD2F70CC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407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F4B2F-0C68-418A-AC6B-95C1494D6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46" y="150494"/>
            <a:ext cx="8950153" cy="1310695"/>
          </a:xfrm>
        </p:spPr>
        <p:txBody>
          <a:bodyPr/>
          <a:lstStyle/>
          <a:p>
            <a:r>
              <a:rPr lang="en-AU" sz="3850"/>
              <a:t>Outcomes – an improved transfer experience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BD1507A-389A-4B61-BA7D-60532E918C1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8947835"/>
              </p:ext>
            </p:extLst>
          </p:nvPr>
        </p:nvGraphicFramePr>
        <p:xfrm>
          <a:off x="206375" y="2012950"/>
          <a:ext cx="10255250" cy="4795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2195C2-01B0-4878-9E4C-FDA7FA904015}"/>
              </a:ext>
            </a:extLst>
          </p:cNvPr>
          <p:cNvSpPr txBox="1"/>
          <p:nvPr/>
        </p:nvSpPr>
        <p:spPr>
          <a:xfrm>
            <a:off x="7327233" y="2853172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770246-4309-42D5-98A3-57B1E3BC83B4}"/>
              </a:ext>
            </a:extLst>
          </p:cNvPr>
          <p:cNvSpPr txBox="1"/>
          <p:nvPr/>
        </p:nvSpPr>
        <p:spPr>
          <a:xfrm>
            <a:off x="7327233" y="5398169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44B334-A704-4519-8A9E-92E04343F6CC}"/>
              </a:ext>
            </a:extLst>
          </p:cNvPr>
          <p:cNvSpPr txBox="1"/>
          <p:nvPr/>
        </p:nvSpPr>
        <p:spPr>
          <a:xfrm>
            <a:off x="5085222" y="6723359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4CE2FE-7AE2-457F-801B-9EA55BD2DE4E}"/>
              </a:ext>
            </a:extLst>
          </p:cNvPr>
          <p:cNvSpPr txBox="1"/>
          <p:nvPr/>
        </p:nvSpPr>
        <p:spPr>
          <a:xfrm>
            <a:off x="2754429" y="2853172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5D169C-B188-4E42-8B22-085D9B22C9AE}"/>
              </a:ext>
            </a:extLst>
          </p:cNvPr>
          <p:cNvSpPr txBox="1"/>
          <p:nvPr/>
        </p:nvSpPr>
        <p:spPr>
          <a:xfrm>
            <a:off x="5073315" y="1503901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704104-D76D-4588-B55A-BE7D0A1B44E0}"/>
              </a:ext>
            </a:extLst>
          </p:cNvPr>
          <p:cNvSpPr txBox="1"/>
          <p:nvPr/>
        </p:nvSpPr>
        <p:spPr>
          <a:xfrm>
            <a:off x="2754428" y="5398168"/>
            <a:ext cx="521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33CC33"/>
                </a:solidFill>
                <a:sym typeface="Wingdings" panose="05000000000000000000" pitchFamily="2" charset="2"/>
              </a:rPr>
              <a:t></a:t>
            </a:r>
            <a:endParaRPr lang="en-AU" sz="3600" b="1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59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76422F-AB6A-4A14-8BD8-6C9F68E6E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7541"/>
            <a:ext cx="10691813" cy="7544591"/>
          </a:xfrm>
          <a:prstGeom prst="rect">
            <a:avLst/>
          </a:prstGeom>
        </p:spPr>
      </p:pic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id="{AA1AAD20-11C5-4904-80BD-874FCAD2AB11}"/>
              </a:ext>
            </a:extLst>
          </p:cNvPr>
          <p:cNvCxnSpPr/>
          <p:nvPr/>
        </p:nvCxnSpPr>
        <p:spPr>
          <a:xfrm>
            <a:off x="1143000" y="342900"/>
            <a:ext cx="6648450" cy="12700"/>
          </a:xfrm>
          <a:prstGeom prst="curvedConnector3">
            <a:avLst>
              <a:gd name="adj1" fmla="val 52006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086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089D8AE8-34C8-47CB-B5C6-BA5218DE9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" y="272"/>
            <a:ext cx="10152179" cy="7559130"/>
          </a:xfrm>
          <a:prstGeom prst="rect">
            <a:avLst/>
          </a:prstGeom>
        </p:spPr>
      </p:pic>
      <p:cxnSp>
        <p:nvCxnSpPr>
          <p:cNvPr id="3" name="Connector: Curved 2">
            <a:extLst>
              <a:ext uri="{FF2B5EF4-FFF2-40B4-BE49-F238E27FC236}">
                <a16:creationId xmlns:a16="http://schemas.microsoft.com/office/drawing/2014/main" id="{467D6246-3067-45FB-8502-9C7A644D0E17}"/>
              </a:ext>
            </a:extLst>
          </p:cNvPr>
          <p:cNvCxnSpPr>
            <a:cxnSpLocks/>
          </p:cNvCxnSpPr>
          <p:nvPr/>
        </p:nvCxnSpPr>
        <p:spPr>
          <a:xfrm>
            <a:off x="914400" y="276225"/>
            <a:ext cx="8467725" cy="12700"/>
          </a:xfrm>
          <a:prstGeom prst="curved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4028-903B-48AE-9307-7CAD7B9EC9ED}"/>
              </a:ext>
            </a:extLst>
          </p:cNvPr>
          <p:cNvCxnSpPr/>
          <p:nvPr/>
        </p:nvCxnSpPr>
        <p:spPr>
          <a:xfrm>
            <a:off x="0" y="552450"/>
            <a:ext cx="12763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127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MO PPT 2018">
      <a:dk1>
        <a:srgbClr val="222324"/>
      </a:dk1>
      <a:lt1>
        <a:srgbClr val="FFFFFF"/>
      </a:lt1>
      <a:dk2>
        <a:srgbClr val="000000"/>
      </a:dk2>
      <a:lt2>
        <a:srgbClr val="E0E8EA"/>
      </a:lt2>
      <a:accent1>
        <a:srgbClr val="C41230"/>
      </a:accent1>
      <a:accent2>
        <a:srgbClr val="360F3C"/>
      </a:accent2>
      <a:accent3>
        <a:srgbClr val="F37421"/>
      </a:accent3>
      <a:accent4>
        <a:srgbClr val="FFC222"/>
      </a:accent4>
      <a:accent5>
        <a:srgbClr val="82859C"/>
      </a:accent5>
      <a:accent6>
        <a:srgbClr val="B3E0EE"/>
      </a:accent6>
      <a:hlink>
        <a:srgbClr val="C41230"/>
      </a:hlink>
      <a:folHlink>
        <a:srgbClr val="C41230"/>
      </a:folHlink>
    </a:clrScheme>
    <a:fontScheme name="AEMO TW Segoe">
      <a:majorFont>
        <a:latin typeface="Century Gothic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2018 A4 v3.potx" id="{A797FDB9-8A26-4056-9623-5571199557CE}" vid="{FFE1CF38-5BBD-4F94-BB00-831C360B7E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E9902171BA9D4891D29BCE3B121677" ma:contentTypeVersion="7" ma:contentTypeDescription="Create a new document." ma:contentTypeScope="" ma:versionID="a4acf76a9d4024c527899cf70753b469">
  <xsd:schema xmlns:xsd="http://www.w3.org/2001/XMLSchema" xmlns:xs="http://www.w3.org/2001/XMLSchema" xmlns:p="http://schemas.microsoft.com/office/2006/metadata/properties" xmlns:ns3="0a0c6374-2e44-4a59-af90-9c0c0d06934f" xmlns:ns4="102f1e81-2917-49c5-acea-647ea42f4743" targetNamespace="http://schemas.microsoft.com/office/2006/metadata/properties" ma:root="true" ma:fieldsID="630494e31281047aa4fe69d7a0f6cb1c" ns3:_="" ns4:_="">
    <xsd:import namespace="0a0c6374-2e44-4a59-af90-9c0c0d06934f"/>
    <xsd:import namespace="102f1e81-2917-49c5-acea-647ea42f4743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0c6374-2e44-4a59-af90-9c0c0d06934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2f1e81-2917-49c5-acea-647ea42f47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ED4092F-7D7C-4F3E-B447-03D9720E5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0c6374-2e44-4a59-af90-9c0c0d06934f"/>
    <ds:schemaRef ds:uri="102f1e81-2917-49c5-acea-647ea42f47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D0857D-E35D-406A-95E7-E846555ADA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317DC3-EC6B-4A30-B0A6-DCB1D12E20E3}">
  <ds:schemaRefs>
    <ds:schemaRef ds:uri="http://purl.org/dc/elements/1.1/"/>
    <ds:schemaRef ds:uri="http://schemas.microsoft.com/office/2006/metadata/properties"/>
    <ds:schemaRef ds:uri="102f1e81-2917-49c5-acea-647ea42f474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a0c6374-2e44-4a59-af90-9c0c0d06934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AEMO A4 full colour</Template>
  <TotalTime>74</TotalTime>
  <Words>693</Words>
  <Application>Microsoft Office PowerPoint</Application>
  <PresentationFormat>Custom</PresentationFormat>
  <Paragraphs>117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Futura Std Light</vt:lpstr>
      <vt:lpstr>Segoe UI Semilight</vt:lpstr>
      <vt:lpstr>Office Theme</vt:lpstr>
      <vt:lpstr>NEM Customer Transfers</vt:lpstr>
      <vt:lpstr>Agenda</vt:lpstr>
      <vt:lpstr>Customer transfer reform objective</vt:lpstr>
      <vt:lpstr>Key features of the design</vt:lpstr>
      <vt:lpstr>Retail Electricity Market Regulatory Framework</vt:lpstr>
      <vt:lpstr>Rules principles</vt:lpstr>
      <vt:lpstr>Outcomes – an improved transfer experience</vt:lpstr>
      <vt:lpstr>PowerPoint Presentation</vt:lpstr>
      <vt:lpstr>PowerPoint Presentation</vt:lpstr>
      <vt:lpstr>Implications for IEC?</vt:lpstr>
      <vt:lpstr>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NEM Customer Transfers</dc:title>
  <dc:creator>Rachel Rundle</dc:creator>
  <cp:lastModifiedBy>Michelle Norris</cp:lastModifiedBy>
  <cp:revision>18</cp:revision>
  <cp:lastPrinted>2019-08-12T00:12:05Z</cp:lastPrinted>
  <dcterms:created xsi:type="dcterms:W3CDTF">2019-07-08T04:27:51Z</dcterms:created>
  <dcterms:modified xsi:type="dcterms:W3CDTF">2019-08-12T04:11:40Z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0x0101008CE9902171BA9D4891D29BCE3B121677</vt:lpwstr>
  </property>
</Properties>
</file>