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5"/>
  </p:sldMasterIdLst>
  <p:notesMasterIdLst>
    <p:notesMasterId r:id="rId25"/>
  </p:notesMasterIdLst>
  <p:sldIdLst>
    <p:sldId id="349" r:id="rId6"/>
    <p:sldId id="403" r:id="rId7"/>
    <p:sldId id="433" r:id="rId8"/>
    <p:sldId id="434" r:id="rId9"/>
    <p:sldId id="438" r:id="rId10"/>
    <p:sldId id="448" r:id="rId11"/>
    <p:sldId id="376" r:id="rId12"/>
    <p:sldId id="373" r:id="rId13"/>
    <p:sldId id="464" r:id="rId14"/>
    <p:sldId id="455" r:id="rId15"/>
    <p:sldId id="405" r:id="rId16"/>
    <p:sldId id="420" r:id="rId17"/>
    <p:sldId id="454" r:id="rId18"/>
    <p:sldId id="417" r:id="rId19"/>
    <p:sldId id="461" r:id="rId20"/>
    <p:sldId id="402" r:id="rId21"/>
    <p:sldId id="432" r:id="rId22"/>
    <p:sldId id="440" r:id="rId23"/>
    <p:sldId id="361" r:id="rId24"/>
  </p:sldIdLst>
  <p:sldSz cx="12192000" cy="6858000"/>
  <p:notesSz cx="6735763" cy="9866313"/>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Gareth Morrah" initials="GM" lastIdx="12" clrIdx="0">
    <p:extLst>
      <p:ext uri="{19B8F6BF-5375-455C-9EA6-DF929625EA0E}">
        <p15:presenceInfo xmlns:p15="http://schemas.microsoft.com/office/powerpoint/2012/main" userId="S-1-5-21-256186967-1468483519-2110688028-56611" providerId="AD"/>
      </p:ext>
    </p:extLst>
  </p:cmAuthor>
  <p:cmAuthor id="2" name="Roy Kaplan" initials="RK" lastIdx="1" clrIdx="1">
    <p:extLst>
      <p:ext uri="{19B8F6BF-5375-455C-9EA6-DF929625EA0E}">
        <p15:presenceInfo xmlns:p15="http://schemas.microsoft.com/office/powerpoint/2012/main" userId="S-1-5-21-256186967-1468483519-2110688028-3685" providerId="AD"/>
      </p:ext>
    </p:extLst>
  </p:cmAuthor>
  <p:cmAuthor id="3" name="Tom Butler" initials="TB" lastIdx="4" clrIdx="2">
    <p:extLst>
      <p:ext uri="{19B8F6BF-5375-455C-9EA6-DF929625EA0E}">
        <p15:presenceInfo xmlns:p15="http://schemas.microsoft.com/office/powerpoint/2012/main" userId="S-1-5-21-256186967-1468483519-2110688028-39743" providerId="AD"/>
      </p:ext>
    </p:extLst>
  </p:cmAuthor>
  <p:cmAuthor id="4" name="Eloise Taylor" initials="ET" lastIdx="3" clrIdx="3">
    <p:extLst>
      <p:ext uri="{19B8F6BF-5375-455C-9EA6-DF929625EA0E}">
        <p15:presenceInfo xmlns:p15="http://schemas.microsoft.com/office/powerpoint/2012/main" userId="S-1-5-21-256186967-1468483519-2110688028-23006" providerId="AD"/>
      </p:ext>
    </p:extLst>
  </p:cmAuthor>
  <p:cmAuthor id="5" name="Tess Fitzgerald" initials="TF" lastIdx="5" clrIdx="4">
    <p:extLst>
      <p:ext uri="{19B8F6BF-5375-455C-9EA6-DF929625EA0E}">
        <p15:presenceInfo xmlns:p15="http://schemas.microsoft.com/office/powerpoint/2012/main" userId="S-1-5-21-256186967-1468483519-2110688028-50133"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41230"/>
    <a:srgbClr val="84FC8D"/>
    <a:srgbClr val="EBDCF6"/>
    <a:srgbClr val="D8D9DE"/>
    <a:srgbClr val="EDEDE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0063" autoAdjust="0"/>
    <p:restoredTop sz="93987" autoAdjust="0"/>
  </p:normalViewPr>
  <p:slideViewPr>
    <p:cSldViewPr snapToGrid="0">
      <p:cViewPr varScale="1">
        <p:scale>
          <a:sx n="66" d="100"/>
          <a:sy n="66" d="100"/>
        </p:scale>
        <p:origin x="48" y="24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commentAuthors" Target="commentAuthors.xml"/><Relationship Id="rId3" Type="http://schemas.openxmlformats.org/officeDocument/2006/relationships/customXml" Target="../customXml/item3.xml"/><Relationship Id="rId21" Type="http://schemas.openxmlformats.org/officeDocument/2006/relationships/slide" Target="slides/slide16.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notesMaster" Target="notesMasters/notesMaster1.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5" Type="http://schemas.openxmlformats.org/officeDocument/2006/relationships/slideMaster" Target="slideMasters/slideMaster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viewProps" Target="viewProps.xml"/><Relationship Id="rId10" Type="http://schemas.openxmlformats.org/officeDocument/2006/relationships/slide" Target="slides/slide5.xml"/><Relationship Id="rId19" Type="http://schemas.openxmlformats.org/officeDocument/2006/relationships/slide" Target="slides/slide14.xml"/><Relationship Id="rId4" Type="http://schemas.openxmlformats.org/officeDocument/2006/relationships/customXml" Target="../customXml/item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presProps" Target="presProps.xml"/><Relationship Id="rId30" Type="http://schemas.openxmlformats.org/officeDocument/2006/relationships/tableStyles" Target="tableStyle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74D1DEBF-2071-4DEB-A5C7-DA94BC1F5DBD}" type="doc">
      <dgm:prSet loTypeId="urn:microsoft.com/office/officeart/2008/layout/CircleAccentTimeline" loCatId="process" qsTypeId="urn:microsoft.com/office/officeart/2005/8/quickstyle/simple1" qsCatId="simple" csTypeId="urn:microsoft.com/office/officeart/2005/8/colors/accent1_2" csCatId="accent1" phldr="1"/>
      <dgm:spPr/>
      <dgm:t>
        <a:bodyPr/>
        <a:lstStyle/>
        <a:p>
          <a:endParaRPr lang="en-AU"/>
        </a:p>
      </dgm:t>
    </dgm:pt>
    <dgm:pt modelId="{92CA37FB-8139-4D74-83E0-5562F13FDBE6}">
      <dgm:prSet phldrT="[Text]" custT="1"/>
      <dgm:spPr/>
      <dgm:t>
        <a:bodyPr/>
        <a:lstStyle/>
        <a:p>
          <a:r>
            <a:rPr lang="en-AU" sz="1000" dirty="0"/>
            <a:t>Design consultation start</a:t>
          </a:r>
        </a:p>
      </dgm:t>
    </dgm:pt>
    <dgm:pt modelId="{F8064759-022C-453C-AE5E-2CD17E746A9F}" type="parTrans" cxnId="{7052161B-C3F4-490A-98F3-3B00DA90FDA2}">
      <dgm:prSet/>
      <dgm:spPr/>
      <dgm:t>
        <a:bodyPr/>
        <a:lstStyle/>
        <a:p>
          <a:endParaRPr lang="en-AU" sz="1000"/>
        </a:p>
      </dgm:t>
    </dgm:pt>
    <dgm:pt modelId="{021CA103-1DB2-4896-998E-124F21400455}" type="sibTrans" cxnId="{7052161B-C3F4-490A-98F3-3B00DA90FDA2}">
      <dgm:prSet/>
      <dgm:spPr/>
      <dgm:t>
        <a:bodyPr/>
        <a:lstStyle/>
        <a:p>
          <a:endParaRPr lang="en-AU" sz="1000"/>
        </a:p>
      </dgm:t>
    </dgm:pt>
    <dgm:pt modelId="{C1441CE9-CC4B-4C55-85CA-1290EBCEF23D}">
      <dgm:prSet phldrT="[Text]" custT="1"/>
      <dgm:spPr/>
      <dgm:t>
        <a:bodyPr/>
        <a:lstStyle/>
        <a:p>
          <a:r>
            <a:rPr lang="en-AU" sz="1000" dirty="0"/>
            <a:t>Draft Information Guidelines / Design</a:t>
          </a:r>
        </a:p>
      </dgm:t>
    </dgm:pt>
    <dgm:pt modelId="{041E899C-8BA8-41A7-A563-039111568C4B}" type="parTrans" cxnId="{2360D555-12F3-4BB6-8397-E9048DEE6C7A}">
      <dgm:prSet/>
      <dgm:spPr/>
      <dgm:t>
        <a:bodyPr/>
        <a:lstStyle/>
        <a:p>
          <a:endParaRPr lang="en-AU" sz="1000"/>
        </a:p>
      </dgm:t>
    </dgm:pt>
    <dgm:pt modelId="{5E80D240-0A82-49A5-8DB7-3CC864AE08DB}" type="sibTrans" cxnId="{2360D555-12F3-4BB6-8397-E9048DEE6C7A}">
      <dgm:prSet/>
      <dgm:spPr/>
      <dgm:t>
        <a:bodyPr/>
        <a:lstStyle/>
        <a:p>
          <a:endParaRPr lang="en-AU" sz="1000"/>
        </a:p>
      </dgm:t>
    </dgm:pt>
    <dgm:pt modelId="{9E2F4DC8-A5D5-4891-A0B2-A671335CEE18}">
      <dgm:prSet phldrT="[Text]" custT="1"/>
      <dgm:spPr/>
      <dgm:t>
        <a:bodyPr/>
        <a:lstStyle/>
        <a:p>
          <a:r>
            <a:rPr lang="en-AU" sz="1600" dirty="0"/>
            <a:t>Build commence</a:t>
          </a:r>
        </a:p>
      </dgm:t>
    </dgm:pt>
    <dgm:pt modelId="{E7ACFE9E-5784-4538-B228-DDC5B2F2F6AF}" type="parTrans" cxnId="{CA667BDC-CD8D-43E3-9F29-EC761C49CFB4}">
      <dgm:prSet/>
      <dgm:spPr/>
      <dgm:t>
        <a:bodyPr/>
        <a:lstStyle/>
        <a:p>
          <a:endParaRPr lang="en-AU" sz="1000"/>
        </a:p>
      </dgm:t>
    </dgm:pt>
    <dgm:pt modelId="{11620EA3-A10C-4779-B463-F7A412E043B2}" type="sibTrans" cxnId="{CA667BDC-CD8D-43E3-9F29-EC761C49CFB4}">
      <dgm:prSet/>
      <dgm:spPr/>
      <dgm:t>
        <a:bodyPr/>
        <a:lstStyle/>
        <a:p>
          <a:endParaRPr lang="en-AU" sz="1000"/>
        </a:p>
      </dgm:t>
    </dgm:pt>
    <dgm:pt modelId="{4143DF04-809D-4101-A187-0C2354CA041B}">
      <dgm:prSet phldrT="[Text]" custT="1"/>
      <dgm:spPr/>
      <dgm:t>
        <a:bodyPr/>
        <a:lstStyle/>
        <a:p>
          <a:r>
            <a:rPr lang="en-AU" sz="1000" dirty="0"/>
            <a:t>Draft technical specification</a:t>
          </a:r>
        </a:p>
      </dgm:t>
    </dgm:pt>
    <dgm:pt modelId="{34236D55-F643-470E-81D4-96DACC7F39DB}" type="parTrans" cxnId="{CD7B0D00-6C1E-45C5-904A-B2F529EF3BC3}">
      <dgm:prSet/>
      <dgm:spPr/>
      <dgm:t>
        <a:bodyPr/>
        <a:lstStyle/>
        <a:p>
          <a:endParaRPr lang="en-AU" sz="1000"/>
        </a:p>
      </dgm:t>
    </dgm:pt>
    <dgm:pt modelId="{4BBA0D70-A36E-48DF-91BE-2CA0A71D3AFE}" type="sibTrans" cxnId="{CD7B0D00-6C1E-45C5-904A-B2F529EF3BC3}">
      <dgm:prSet/>
      <dgm:spPr/>
      <dgm:t>
        <a:bodyPr/>
        <a:lstStyle/>
        <a:p>
          <a:endParaRPr lang="en-AU" sz="1000"/>
        </a:p>
      </dgm:t>
    </dgm:pt>
    <dgm:pt modelId="{81AC2208-0E58-49B8-B7B8-0D2FEA4FF8FF}">
      <dgm:prSet phldrT="[Text]" custT="1"/>
      <dgm:spPr/>
      <dgm:t>
        <a:bodyPr/>
        <a:lstStyle/>
        <a:p>
          <a:r>
            <a:rPr lang="en-AU" sz="1000" b="1" dirty="0">
              <a:solidFill>
                <a:srgbClr val="00B050"/>
              </a:solidFill>
            </a:rPr>
            <a:t>NSP confirmation of initial data submission</a:t>
          </a:r>
        </a:p>
      </dgm:t>
    </dgm:pt>
    <dgm:pt modelId="{3CE58094-5FB1-4354-9AA4-13C05D7A67C8}" type="parTrans" cxnId="{1A3673D5-7D06-484C-91EE-59FF09A831AE}">
      <dgm:prSet/>
      <dgm:spPr/>
      <dgm:t>
        <a:bodyPr/>
        <a:lstStyle/>
        <a:p>
          <a:endParaRPr lang="en-AU" sz="1000"/>
        </a:p>
      </dgm:t>
    </dgm:pt>
    <dgm:pt modelId="{F606FEC1-A2A6-47EF-B169-14B30B2FAB2E}" type="sibTrans" cxnId="{1A3673D5-7D06-484C-91EE-59FF09A831AE}">
      <dgm:prSet/>
      <dgm:spPr/>
      <dgm:t>
        <a:bodyPr/>
        <a:lstStyle/>
        <a:p>
          <a:endParaRPr lang="en-AU" sz="1000"/>
        </a:p>
      </dgm:t>
    </dgm:pt>
    <dgm:pt modelId="{E480F47C-9403-4063-AA58-4E2763C45D27}">
      <dgm:prSet phldrT="[Text]" custT="1"/>
      <dgm:spPr/>
      <dgm:t>
        <a:bodyPr/>
        <a:lstStyle/>
        <a:p>
          <a:r>
            <a:rPr lang="en-AU" sz="1600" b="1" dirty="0">
              <a:solidFill>
                <a:srgbClr val="00B050"/>
              </a:solidFill>
            </a:rPr>
            <a:t>Rule made </a:t>
          </a:r>
        </a:p>
      </dgm:t>
    </dgm:pt>
    <dgm:pt modelId="{0B7DDB98-14E8-4033-90E8-04883FFF2C68}" type="parTrans" cxnId="{2DA0FB63-3CA6-47EE-8821-130F126679DC}">
      <dgm:prSet/>
      <dgm:spPr/>
      <dgm:t>
        <a:bodyPr/>
        <a:lstStyle/>
        <a:p>
          <a:endParaRPr lang="en-AU" sz="1000"/>
        </a:p>
      </dgm:t>
    </dgm:pt>
    <dgm:pt modelId="{CC6D0E32-3B02-4F84-92BE-D84B7C8CC346}" type="sibTrans" cxnId="{2DA0FB63-3CA6-47EE-8821-130F126679DC}">
      <dgm:prSet/>
      <dgm:spPr/>
      <dgm:t>
        <a:bodyPr/>
        <a:lstStyle/>
        <a:p>
          <a:endParaRPr lang="en-AU" sz="1000"/>
        </a:p>
      </dgm:t>
    </dgm:pt>
    <dgm:pt modelId="{9A4F910F-BB13-47E8-958E-BF5726712554}">
      <dgm:prSet phldrT="[Text]" custT="1"/>
      <dgm:spPr/>
      <dgm:t>
        <a:bodyPr/>
        <a:lstStyle/>
        <a:p>
          <a:r>
            <a:rPr lang="en-AU" sz="1000" dirty="0"/>
            <a:t>Final Information Guidelines / Design</a:t>
          </a:r>
        </a:p>
      </dgm:t>
    </dgm:pt>
    <dgm:pt modelId="{3AE22522-AB22-49FB-9040-5124C5A386B5}" type="parTrans" cxnId="{EAF25F7E-3EDC-41C3-A4CD-F62F0863D735}">
      <dgm:prSet/>
      <dgm:spPr/>
      <dgm:t>
        <a:bodyPr/>
        <a:lstStyle/>
        <a:p>
          <a:endParaRPr lang="en-AU" sz="1000"/>
        </a:p>
      </dgm:t>
    </dgm:pt>
    <dgm:pt modelId="{496C18AD-5290-4167-A580-BDE4134D275E}" type="sibTrans" cxnId="{EAF25F7E-3EDC-41C3-A4CD-F62F0863D735}">
      <dgm:prSet/>
      <dgm:spPr/>
      <dgm:t>
        <a:bodyPr/>
        <a:lstStyle/>
        <a:p>
          <a:endParaRPr lang="en-AU" sz="1000"/>
        </a:p>
      </dgm:t>
    </dgm:pt>
    <dgm:pt modelId="{DEB2D7DD-13F2-4E81-9A55-287B53BC28C6}">
      <dgm:prSet phldrT="[Text]" custT="1"/>
      <dgm:spPr/>
      <dgm:t>
        <a:bodyPr/>
        <a:lstStyle/>
        <a:p>
          <a:r>
            <a:rPr lang="en-AU" sz="1000" dirty="0"/>
            <a:t>AEMO open to review of initial NSP data</a:t>
          </a:r>
        </a:p>
      </dgm:t>
    </dgm:pt>
    <dgm:pt modelId="{386D7496-369B-424E-AC25-CE169C84172A}" type="parTrans" cxnId="{D955798D-EEE1-4848-A2AA-A5FCE3B12ABA}">
      <dgm:prSet/>
      <dgm:spPr/>
      <dgm:t>
        <a:bodyPr/>
        <a:lstStyle/>
        <a:p>
          <a:endParaRPr lang="en-AU" sz="1000"/>
        </a:p>
      </dgm:t>
    </dgm:pt>
    <dgm:pt modelId="{70AD597A-28E4-4811-9222-B937C4204626}" type="sibTrans" cxnId="{D955798D-EEE1-4848-A2AA-A5FCE3B12ABA}">
      <dgm:prSet/>
      <dgm:spPr/>
      <dgm:t>
        <a:bodyPr/>
        <a:lstStyle/>
        <a:p>
          <a:endParaRPr lang="en-AU" sz="1000"/>
        </a:p>
      </dgm:t>
    </dgm:pt>
    <dgm:pt modelId="{693A1C60-1461-4859-9301-808B9A95981A}">
      <dgm:prSet phldrT="[Text]" custT="1"/>
      <dgm:spPr/>
      <dgm:t>
        <a:bodyPr/>
        <a:lstStyle/>
        <a:p>
          <a:r>
            <a:rPr lang="en-AU" sz="1600" dirty="0"/>
            <a:t>Testing commence</a:t>
          </a:r>
        </a:p>
      </dgm:t>
    </dgm:pt>
    <dgm:pt modelId="{6C0B4509-FD57-42E6-B353-3A19269C675C}" type="parTrans" cxnId="{27548495-4553-4B3F-A694-2099CDB2E37E}">
      <dgm:prSet/>
      <dgm:spPr/>
      <dgm:t>
        <a:bodyPr/>
        <a:lstStyle/>
        <a:p>
          <a:endParaRPr lang="en-AU" sz="1000"/>
        </a:p>
      </dgm:t>
    </dgm:pt>
    <dgm:pt modelId="{88180B61-9C07-45EC-8431-2AFD07DCE0E7}" type="sibTrans" cxnId="{27548495-4553-4B3F-A694-2099CDB2E37E}">
      <dgm:prSet/>
      <dgm:spPr/>
      <dgm:t>
        <a:bodyPr/>
        <a:lstStyle/>
        <a:p>
          <a:endParaRPr lang="en-AU" sz="1000"/>
        </a:p>
      </dgm:t>
    </dgm:pt>
    <dgm:pt modelId="{5AA76025-26FB-4CFC-AA2A-4E2509D05DDB}">
      <dgm:prSet phldrT="[Text]" custT="1"/>
      <dgm:spPr/>
      <dgm:t>
        <a:bodyPr/>
        <a:lstStyle/>
        <a:p>
          <a:r>
            <a:rPr lang="en-AU" sz="1000" dirty="0"/>
            <a:t>Pre-production testing</a:t>
          </a:r>
        </a:p>
      </dgm:t>
    </dgm:pt>
    <dgm:pt modelId="{2F9FFC0B-22E8-455E-8B1F-611BD2780C5C}" type="parTrans" cxnId="{74C8C3A2-B4DA-40B1-AFCF-8D44BE49CE73}">
      <dgm:prSet/>
      <dgm:spPr/>
      <dgm:t>
        <a:bodyPr/>
        <a:lstStyle/>
        <a:p>
          <a:endParaRPr lang="en-AU" sz="1000"/>
        </a:p>
      </dgm:t>
    </dgm:pt>
    <dgm:pt modelId="{0371F6F1-E31C-4CB2-A04D-DD0F1509E442}" type="sibTrans" cxnId="{74C8C3A2-B4DA-40B1-AFCF-8D44BE49CE73}">
      <dgm:prSet/>
      <dgm:spPr/>
      <dgm:t>
        <a:bodyPr/>
        <a:lstStyle/>
        <a:p>
          <a:endParaRPr lang="en-AU" sz="1000"/>
        </a:p>
      </dgm:t>
    </dgm:pt>
    <dgm:pt modelId="{94934EDF-871C-4895-BE2E-6572EB1B74D1}">
      <dgm:prSet phldrT="[Text]" custT="1"/>
      <dgm:spPr/>
      <dgm:t>
        <a:bodyPr/>
        <a:lstStyle/>
        <a:p>
          <a:r>
            <a:rPr lang="en-AU" sz="1000" b="1" dirty="0">
              <a:solidFill>
                <a:srgbClr val="00B050"/>
              </a:solidFill>
            </a:rPr>
            <a:t>Information Guidelines effective</a:t>
          </a:r>
        </a:p>
      </dgm:t>
    </dgm:pt>
    <dgm:pt modelId="{A69480CD-7862-483D-9EA5-DB213539B229}" type="parTrans" cxnId="{830F3780-47CB-419E-9B13-139A43CBE253}">
      <dgm:prSet/>
      <dgm:spPr/>
      <dgm:t>
        <a:bodyPr/>
        <a:lstStyle/>
        <a:p>
          <a:endParaRPr lang="en-AU" sz="1000"/>
        </a:p>
      </dgm:t>
    </dgm:pt>
    <dgm:pt modelId="{FA86FCA0-0BEE-4BE8-A355-BD2BBBA3E241}" type="sibTrans" cxnId="{830F3780-47CB-419E-9B13-139A43CBE253}">
      <dgm:prSet/>
      <dgm:spPr/>
      <dgm:t>
        <a:bodyPr/>
        <a:lstStyle/>
        <a:p>
          <a:endParaRPr lang="en-AU" sz="1000"/>
        </a:p>
      </dgm:t>
    </dgm:pt>
    <dgm:pt modelId="{B37699A4-1730-4594-AEEB-081C4DEFBBC4}">
      <dgm:prSet phldrT="[Text]" custT="1"/>
      <dgm:spPr/>
      <dgm:t>
        <a:bodyPr/>
        <a:lstStyle/>
        <a:p>
          <a:r>
            <a:rPr lang="en-AU" sz="1000" dirty="0"/>
            <a:t>Industry testing</a:t>
          </a:r>
        </a:p>
      </dgm:t>
    </dgm:pt>
    <dgm:pt modelId="{23C28F38-E072-4CEC-B048-F5930130AD11}" type="parTrans" cxnId="{48AAC0B6-35FE-41A2-8100-8846670BE807}">
      <dgm:prSet/>
      <dgm:spPr/>
      <dgm:t>
        <a:bodyPr/>
        <a:lstStyle/>
        <a:p>
          <a:endParaRPr lang="en-AU" sz="1000"/>
        </a:p>
      </dgm:t>
    </dgm:pt>
    <dgm:pt modelId="{00F20C3B-22BC-46EA-8298-F9F0B9CE78F1}" type="sibTrans" cxnId="{48AAC0B6-35FE-41A2-8100-8846670BE807}">
      <dgm:prSet/>
      <dgm:spPr/>
      <dgm:t>
        <a:bodyPr/>
        <a:lstStyle/>
        <a:p>
          <a:endParaRPr lang="en-AU" sz="1000"/>
        </a:p>
      </dgm:t>
    </dgm:pt>
    <dgm:pt modelId="{74FB39E4-0C64-4BF8-9C33-4501D271E6ED}">
      <dgm:prSet phldrT="[Text]" custT="1"/>
      <dgm:spPr/>
      <dgm:t>
        <a:bodyPr/>
        <a:lstStyle/>
        <a:p>
          <a:r>
            <a:rPr lang="en-AU" sz="1000" dirty="0"/>
            <a:t>Production release</a:t>
          </a:r>
        </a:p>
      </dgm:t>
    </dgm:pt>
    <dgm:pt modelId="{DBA4D6E4-CA25-440C-88A2-170ADD183216}" type="parTrans" cxnId="{A402D47D-C062-470F-BA11-240B391C0D74}">
      <dgm:prSet/>
      <dgm:spPr/>
      <dgm:t>
        <a:bodyPr/>
        <a:lstStyle/>
        <a:p>
          <a:endParaRPr lang="en-AU" sz="1000"/>
        </a:p>
      </dgm:t>
    </dgm:pt>
    <dgm:pt modelId="{DC2BE6D9-1927-467C-B17E-39E1EFA63DAD}" type="sibTrans" cxnId="{A402D47D-C062-470F-BA11-240B391C0D74}">
      <dgm:prSet/>
      <dgm:spPr/>
      <dgm:t>
        <a:bodyPr/>
        <a:lstStyle/>
        <a:p>
          <a:endParaRPr lang="en-AU" sz="1000"/>
        </a:p>
      </dgm:t>
    </dgm:pt>
    <dgm:pt modelId="{DD27BA62-DDBC-4C79-BB1C-ABB753C6267F}">
      <dgm:prSet phldrT="[Text]" custT="1"/>
      <dgm:spPr/>
      <dgm:t>
        <a:bodyPr/>
        <a:lstStyle/>
        <a:p>
          <a:r>
            <a:rPr lang="en-AU" sz="1600" b="1" dirty="0">
              <a:solidFill>
                <a:srgbClr val="00B050"/>
              </a:solidFill>
            </a:rPr>
            <a:t>1 December 2019 Online</a:t>
          </a:r>
        </a:p>
      </dgm:t>
    </dgm:pt>
    <dgm:pt modelId="{A968A62A-CA72-49F7-8076-A99ADF224403}" type="parTrans" cxnId="{779DE115-190F-47C1-8996-AF27931585BA}">
      <dgm:prSet/>
      <dgm:spPr/>
      <dgm:t>
        <a:bodyPr/>
        <a:lstStyle/>
        <a:p>
          <a:endParaRPr lang="en-AU" sz="1000"/>
        </a:p>
      </dgm:t>
    </dgm:pt>
    <dgm:pt modelId="{D826A586-0DB5-4B5A-9B8E-7D189429A9A7}" type="sibTrans" cxnId="{779DE115-190F-47C1-8996-AF27931585BA}">
      <dgm:prSet/>
      <dgm:spPr/>
      <dgm:t>
        <a:bodyPr/>
        <a:lstStyle/>
        <a:p>
          <a:endParaRPr lang="en-AU" sz="1000"/>
        </a:p>
      </dgm:t>
    </dgm:pt>
    <dgm:pt modelId="{5DD341FF-66CC-459C-9793-EBF0E4234F7A}">
      <dgm:prSet phldrT="[Text]" custT="1"/>
      <dgm:spPr/>
      <dgm:t>
        <a:bodyPr/>
        <a:lstStyle/>
        <a:p>
          <a:r>
            <a:rPr lang="en-AU" sz="1000" dirty="0"/>
            <a:t>Review performance</a:t>
          </a:r>
        </a:p>
      </dgm:t>
    </dgm:pt>
    <dgm:pt modelId="{45E2F1F3-E1EE-457B-A649-7BB2DEEE8A29}" type="parTrans" cxnId="{CF77562B-B596-4166-9F6A-E153C7B1C7FC}">
      <dgm:prSet/>
      <dgm:spPr/>
      <dgm:t>
        <a:bodyPr/>
        <a:lstStyle/>
        <a:p>
          <a:endParaRPr lang="en-AU" sz="1000"/>
        </a:p>
      </dgm:t>
    </dgm:pt>
    <dgm:pt modelId="{4B786C70-E8CF-46AB-834A-C40093CFE1AA}" type="sibTrans" cxnId="{CF77562B-B596-4166-9F6A-E153C7B1C7FC}">
      <dgm:prSet/>
      <dgm:spPr/>
      <dgm:t>
        <a:bodyPr/>
        <a:lstStyle/>
        <a:p>
          <a:endParaRPr lang="en-AU" sz="1000"/>
        </a:p>
      </dgm:t>
    </dgm:pt>
    <dgm:pt modelId="{E9B7FC5F-C164-4014-8256-1F6F06C1BD15}">
      <dgm:prSet phldrT="[Text]" custT="1"/>
      <dgm:spPr/>
      <dgm:t>
        <a:bodyPr/>
        <a:lstStyle/>
        <a:p>
          <a:r>
            <a:rPr lang="en-AU" sz="1000" dirty="0"/>
            <a:t>Operate</a:t>
          </a:r>
        </a:p>
      </dgm:t>
    </dgm:pt>
    <dgm:pt modelId="{F7B88965-A8AC-4EA3-8BF5-43402F35D554}" type="parTrans" cxnId="{A96B8A4A-6473-43AA-8021-A6AD58B01CEE}">
      <dgm:prSet/>
      <dgm:spPr/>
      <dgm:t>
        <a:bodyPr/>
        <a:lstStyle/>
        <a:p>
          <a:endParaRPr lang="en-AU"/>
        </a:p>
      </dgm:t>
    </dgm:pt>
    <dgm:pt modelId="{339F44AE-6246-431A-A252-0B58C7A86D1E}" type="sibTrans" cxnId="{A96B8A4A-6473-43AA-8021-A6AD58B01CEE}">
      <dgm:prSet/>
      <dgm:spPr/>
      <dgm:t>
        <a:bodyPr/>
        <a:lstStyle/>
        <a:p>
          <a:endParaRPr lang="en-AU"/>
        </a:p>
      </dgm:t>
    </dgm:pt>
    <dgm:pt modelId="{51D458E8-10B3-4425-ABFD-429DAA6FF78D}" type="pres">
      <dgm:prSet presAssocID="{74D1DEBF-2071-4DEB-A5C7-DA94BC1F5DBD}" presName="Name0" presStyleCnt="0">
        <dgm:presLayoutVars>
          <dgm:dir/>
        </dgm:presLayoutVars>
      </dgm:prSet>
      <dgm:spPr/>
    </dgm:pt>
    <dgm:pt modelId="{AC32F77A-00A6-4A26-A2A1-9DFF427DCA10}" type="pres">
      <dgm:prSet presAssocID="{E480F47C-9403-4063-AA58-4E2763C45D27}" presName="parComposite" presStyleCnt="0"/>
      <dgm:spPr/>
    </dgm:pt>
    <dgm:pt modelId="{9DC46824-5F3F-4B75-BD7A-A5D38875840A}" type="pres">
      <dgm:prSet presAssocID="{E480F47C-9403-4063-AA58-4E2763C45D27}" presName="parBigCircle" presStyleLbl="node0" presStyleIdx="0" presStyleCnt="4"/>
      <dgm:spPr/>
    </dgm:pt>
    <dgm:pt modelId="{8BD52863-5CFD-45CE-80BC-2388B146C9EA}" type="pres">
      <dgm:prSet presAssocID="{E480F47C-9403-4063-AA58-4E2763C45D27}" presName="parTx" presStyleLbl="revTx" presStyleIdx="0" presStyleCnt="28"/>
      <dgm:spPr/>
    </dgm:pt>
    <dgm:pt modelId="{6DF54C29-CB73-4214-BBFE-CC836267D381}" type="pres">
      <dgm:prSet presAssocID="{E480F47C-9403-4063-AA58-4E2763C45D27}" presName="bSpace" presStyleCnt="0"/>
      <dgm:spPr/>
    </dgm:pt>
    <dgm:pt modelId="{12A7ADBB-D857-49CB-8E84-6E065EB43F97}" type="pres">
      <dgm:prSet presAssocID="{E480F47C-9403-4063-AA58-4E2763C45D27}" presName="parBackupNorm" presStyleCnt="0"/>
      <dgm:spPr/>
    </dgm:pt>
    <dgm:pt modelId="{E7BAC02C-2D19-41CB-87DF-292E3081C3D6}" type="pres">
      <dgm:prSet presAssocID="{CC6D0E32-3B02-4F84-92BE-D84B7C8CC346}" presName="parSpace" presStyleCnt="0"/>
      <dgm:spPr/>
    </dgm:pt>
    <dgm:pt modelId="{9AF38DAF-A37C-4195-9CE1-42792510CB8B}" type="pres">
      <dgm:prSet presAssocID="{92CA37FB-8139-4D74-83E0-5562F13FDBE6}" presName="desBackupLeftNorm" presStyleCnt="0"/>
      <dgm:spPr/>
    </dgm:pt>
    <dgm:pt modelId="{52C12CD9-8E15-4C27-99A0-1478979BF0A8}" type="pres">
      <dgm:prSet presAssocID="{92CA37FB-8139-4D74-83E0-5562F13FDBE6}" presName="desComposite" presStyleCnt="0"/>
      <dgm:spPr/>
    </dgm:pt>
    <dgm:pt modelId="{ADEA13F5-FBA5-4543-800E-BD23F87395F6}" type="pres">
      <dgm:prSet presAssocID="{92CA37FB-8139-4D74-83E0-5562F13FDBE6}" presName="desCircle" presStyleLbl="node1" presStyleIdx="0" presStyleCnt="12"/>
      <dgm:spPr/>
    </dgm:pt>
    <dgm:pt modelId="{372AED80-4619-4260-81E4-0116A2C10EB4}" type="pres">
      <dgm:prSet presAssocID="{92CA37FB-8139-4D74-83E0-5562F13FDBE6}" presName="chTx" presStyleLbl="revTx" presStyleIdx="1" presStyleCnt="28"/>
      <dgm:spPr/>
    </dgm:pt>
    <dgm:pt modelId="{C438C246-F118-4E54-9FBF-48506334A404}" type="pres">
      <dgm:prSet presAssocID="{92CA37FB-8139-4D74-83E0-5562F13FDBE6}" presName="desTx" presStyleLbl="revTx" presStyleIdx="2" presStyleCnt="28">
        <dgm:presLayoutVars>
          <dgm:bulletEnabled val="1"/>
        </dgm:presLayoutVars>
      </dgm:prSet>
      <dgm:spPr/>
    </dgm:pt>
    <dgm:pt modelId="{7662BE32-A03F-4E5C-A672-9B4BA2B629A5}" type="pres">
      <dgm:prSet presAssocID="{92CA37FB-8139-4D74-83E0-5562F13FDBE6}" presName="desBackupRightNorm" presStyleCnt="0"/>
      <dgm:spPr/>
    </dgm:pt>
    <dgm:pt modelId="{75EF26A9-2054-428F-AAD3-3AD126FF0B65}" type="pres">
      <dgm:prSet presAssocID="{021CA103-1DB2-4896-998E-124F21400455}" presName="desSpace" presStyleCnt="0"/>
      <dgm:spPr/>
    </dgm:pt>
    <dgm:pt modelId="{85B04C58-A708-4DCE-830F-7BBC756EC180}" type="pres">
      <dgm:prSet presAssocID="{C1441CE9-CC4B-4C55-85CA-1290EBCEF23D}" presName="desBackupLeftNorm" presStyleCnt="0"/>
      <dgm:spPr/>
    </dgm:pt>
    <dgm:pt modelId="{FF80623A-5982-427A-9D5C-38CAEAE4929C}" type="pres">
      <dgm:prSet presAssocID="{C1441CE9-CC4B-4C55-85CA-1290EBCEF23D}" presName="desComposite" presStyleCnt="0"/>
      <dgm:spPr/>
    </dgm:pt>
    <dgm:pt modelId="{236197DC-4612-4543-986E-457E4758684D}" type="pres">
      <dgm:prSet presAssocID="{C1441CE9-CC4B-4C55-85CA-1290EBCEF23D}" presName="desCircle" presStyleLbl="node1" presStyleIdx="1" presStyleCnt="12"/>
      <dgm:spPr/>
    </dgm:pt>
    <dgm:pt modelId="{BB3D9E10-FC7C-492F-8D3A-EE9DF1603D56}" type="pres">
      <dgm:prSet presAssocID="{C1441CE9-CC4B-4C55-85CA-1290EBCEF23D}" presName="chTx" presStyleLbl="revTx" presStyleIdx="3" presStyleCnt="28"/>
      <dgm:spPr/>
    </dgm:pt>
    <dgm:pt modelId="{794B9CD3-D8C8-43A4-A915-4D6D4F662782}" type="pres">
      <dgm:prSet presAssocID="{C1441CE9-CC4B-4C55-85CA-1290EBCEF23D}" presName="desTx" presStyleLbl="revTx" presStyleIdx="4" presStyleCnt="28">
        <dgm:presLayoutVars>
          <dgm:bulletEnabled val="1"/>
        </dgm:presLayoutVars>
      </dgm:prSet>
      <dgm:spPr/>
    </dgm:pt>
    <dgm:pt modelId="{A4B98A6E-E8F9-46ED-B1EE-60F0CD387075}" type="pres">
      <dgm:prSet presAssocID="{C1441CE9-CC4B-4C55-85CA-1290EBCEF23D}" presName="desBackupRightNorm" presStyleCnt="0"/>
      <dgm:spPr/>
    </dgm:pt>
    <dgm:pt modelId="{AA05106A-4EE4-4374-A02C-7223AB8A02DC}" type="pres">
      <dgm:prSet presAssocID="{5E80D240-0A82-49A5-8DB7-3CC864AE08DB}" presName="desSpace" presStyleCnt="0"/>
      <dgm:spPr/>
    </dgm:pt>
    <dgm:pt modelId="{F5BEDD69-F77B-4F8E-961D-3F7DE070C906}" type="pres">
      <dgm:prSet presAssocID="{9A4F910F-BB13-47E8-958E-BF5726712554}" presName="desBackupLeftNorm" presStyleCnt="0"/>
      <dgm:spPr/>
    </dgm:pt>
    <dgm:pt modelId="{3CD3CBEB-0BD3-4585-A1AA-699A8D8BF5EA}" type="pres">
      <dgm:prSet presAssocID="{9A4F910F-BB13-47E8-958E-BF5726712554}" presName="desComposite" presStyleCnt="0"/>
      <dgm:spPr/>
    </dgm:pt>
    <dgm:pt modelId="{81A23DC9-B27E-41B7-939C-0C00162589CA}" type="pres">
      <dgm:prSet presAssocID="{9A4F910F-BB13-47E8-958E-BF5726712554}" presName="desCircle" presStyleLbl="node1" presStyleIdx="2" presStyleCnt="12"/>
      <dgm:spPr/>
    </dgm:pt>
    <dgm:pt modelId="{6B12EBDD-26AC-4DFB-9DF3-3E6E76B268E6}" type="pres">
      <dgm:prSet presAssocID="{9A4F910F-BB13-47E8-958E-BF5726712554}" presName="chTx" presStyleLbl="revTx" presStyleIdx="5" presStyleCnt="28"/>
      <dgm:spPr/>
    </dgm:pt>
    <dgm:pt modelId="{76187210-0CB8-443E-B041-C15395C29EAB}" type="pres">
      <dgm:prSet presAssocID="{9A4F910F-BB13-47E8-958E-BF5726712554}" presName="desTx" presStyleLbl="revTx" presStyleIdx="6" presStyleCnt="28">
        <dgm:presLayoutVars>
          <dgm:bulletEnabled val="1"/>
        </dgm:presLayoutVars>
      </dgm:prSet>
      <dgm:spPr/>
    </dgm:pt>
    <dgm:pt modelId="{8923D8EA-32A8-4A45-9AF0-2E8F8C18950C}" type="pres">
      <dgm:prSet presAssocID="{9A4F910F-BB13-47E8-958E-BF5726712554}" presName="desBackupRightNorm" presStyleCnt="0"/>
      <dgm:spPr/>
    </dgm:pt>
    <dgm:pt modelId="{E87C3B6F-D8FA-4420-8051-02791C9A87E9}" type="pres">
      <dgm:prSet presAssocID="{496C18AD-5290-4167-A580-BDE4134D275E}" presName="desSpace" presStyleCnt="0"/>
      <dgm:spPr/>
    </dgm:pt>
    <dgm:pt modelId="{AD6C3F89-FBD6-4183-A266-9C0A26C65E81}" type="pres">
      <dgm:prSet presAssocID="{9E2F4DC8-A5D5-4891-A0B2-A671335CEE18}" presName="parComposite" presStyleCnt="0"/>
      <dgm:spPr/>
    </dgm:pt>
    <dgm:pt modelId="{07D2D658-3BF6-43CE-9E83-1ECB0C6998CD}" type="pres">
      <dgm:prSet presAssocID="{9E2F4DC8-A5D5-4891-A0B2-A671335CEE18}" presName="parBigCircle" presStyleLbl="node0" presStyleIdx="1" presStyleCnt="4"/>
      <dgm:spPr/>
    </dgm:pt>
    <dgm:pt modelId="{9CE23551-17D5-4D71-83EF-899479325475}" type="pres">
      <dgm:prSet presAssocID="{9E2F4DC8-A5D5-4891-A0B2-A671335CEE18}" presName="parTx" presStyleLbl="revTx" presStyleIdx="7" presStyleCnt="28"/>
      <dgm:spPr/>
    </dgm:pt>
    <dgm:pt modelId="{8D8B20ED-2611-4A77-8329-7AE5F5A3EDDD}" type="pres">
      <dgm:prSet presAssocID="{9E2F4DC8-A5D5-4891-A0B2-A671335CEE18}" presName="bSpace" presStyleCnt="0"/>
      <dgm:spPr/>
    </dgm:pt>
    <dgm:pt modelId="{0BD53E62-E3D8-4252-9B28-E37D2F3750B7}" type="pres">
      <dgm:prSet presAssocID="{9E2F4DC8-A5D5-4891-A0B2-A671335CEE18}" presName="parBackupNorm" presStyleCnt="0"/>
      <dgm:spPr/>
    </dgm:pt>
    <dgm:pt modelId="{92043505-77A4-4C4C-A90C-3F2B7ED2A838}" type="pres">
      <dgm:prSet presAssocID="{11620EA3-A10C-4779-B463-F7A412E043B2}" presName="parSpace" presStyleCnt="0"/>
      <dgm:spPr/>
    </dgm:pt>
    <dgm:pt modelId="{0C041A4E-4823-4392-AB2C-45093F05E040}" type="pres">
      <dgm:prSet presAssocID="{DEB2D7DD-13F2-4E81-9A55-287B53BC28C6}" presName="desBackupLeftNorm" presStyleCnt="0"/>
      <dgm:spPr/>
    </dgm:pt>
    <dgm:pt modelId="{AD86EF84-8FD7-4AF3-AF58-A5BD48A23230}" type="pres">
      <dgm:prSet presAssocID="{DEB2D7DD-13F2-4E81-9A55-287B53BC28C6}" presName="desComposite" presStyleCnt="0"/>
      <dgm:spPr/>
    </dgm:pt>
    <dgm:pt modelId="{5AE72D39-A51D-4AAB-8532-41D5EE8DCABE}" type="pres">
      <dgm:prSet presAssocID="{DEB2D7DD-13F2-4E81-9A55-287B53BC28C6}" presName="desCircle" presStyleLbl="node1" presStyleIdx="3" presStyleCnt="12"/>
      <dgm:spPr/>
    </dgm:pt>
    <dgm:pt modelId="{59996CFF-C07B-46F7-82B3-9DDAF587689F}" type="pres">
      <dgm:prSet presAssocID="{DEB2D7DD-13F2-4E81-9A55-287B53BC28C6}" presName="chTx" presStyleLbl="revTx" presStyleIdx="8" presStyleCnt="28"/>
      <dgm:spPr/>
    </dgm:pt>
    <dgm:pt modelId="{24AC5468-E607-4E6D-860E-B716134A04D7}" type="pres">
      <dgm:prSet presAssocID="{DEB2D7DD-13F2-4E81-9A55-287B53BC28C6}" presName="desTx" presStyleLbl="revTx" presStyleIdx="9" presStyleCnt="28">
        <dgm:presLayoutVars>
          <dgm:bulletEnabled val="1"/>
        </dgm:presLayoutVars>
      </dgm:prSet>
      <dgm:spPr/>
    </dgm:pt>
    <dgm:pt modelId="{7C0378B4-DA7C-4748-B725-F95B9E223745}" type="pres">
      <dgm:prSet presAssocID="{DEB2D7DD-13F2-4E81-9A55-287B53BC28C6}" presName="desBackupRightNorm" presStyleCnt="0"/>
      <dgm:spPr/>
    </dgm:pt>
    <dgm:pt modelId="{291B217C-7C05-4523-8A7D-7FEAF17998F5}" type="pres">
      <dgm:prSet presAssocID="{70AD597A-28E4-4811-9222-B937C4204626}" presName="desSpace" presStyleCnt="0"/>
      <dgm:spPr/>
    </dgm:pt>
    <dgm:pt modelId="{F49CE6E0-27F6-4B01-886C-F5452DB46867}" type="pres">
      <dgm:prSet presAssocID="{4143DF04-809D-4101-A187-0C2354CA041B}" presName="desBackupLeftNorm" presStyleCnt="0"/>
      <dgm:spPr/>
    </dgm:pt>
    <dgm:pt modelId="{7139999B-3F14-4097-AEEA-21891444B413}" type="pres">
      <dgm:prSet presAssocID="{4143DF04-809D-4101-A187-0C2354CA041B}" presName="desComposite" presStyleCnt="0"/>
      <dgm:spPr/>
    </dgm:pt>
    <dgm:pt modelId="{27CFD538-D3E5-4D01-93CA-B1F5862AB070}" type="pres">
      <dgm:prSet presAssocID="{4143DF04-809D-4101-A187-0C2354CA041B}" presName="desCircle" presStyleLbl="node1" presStyleIdx="4" presStyleCnt="12"/>
      <dgm:spPr/>
    </dgm:pt>
    <dgm:pt modelId="{BD4C42D5-EE88-4C76-AD84-6448E8BD290B}" type="pres">
      <dgm:prSet presAssocID="{4143DF04-809D-4101-A187-0C2354CA041B}" presName="chTx" presStyleLbl="revTx" presStyleIdx="10" presStyleCnt="28"/>
      <dgm:spPr/>
    </dgm:pt>
    <dgm:pt modelId="{B954EF29-6894-498B-9B90-0E39A837699F}" type="pres">
      <dgm:prSet presAssocID="{4143DF04-809D-4101-A187-0C2354CA041B}" presName="desTx" presStyleLbl="revTx" presStyleIdx="11" presStyleCnt="28">
        <dgm:presLayoutVars>
          <dgm:bulletEnabled val="1"/>
        </dgm:presLayoutVars>
      </dgm:prSet>
      <dgm:spPr/>
    </dgm:pt>
    <dgm:pt modelId="{7777297B-9925-4D2D-8130-A2D5C3D65825}" type="pres">
      <dgm:prSet presAssocID="{4143DF04-809D-4101-A187-0C2354CA041B}" presName="desBackupRightNorm" presStyleCnt="0"/>
      <dgm:spPr/>
    </dgm:pt>
    <dgm:pt modelId="{119A8FB5-3EE8-4CCB-A82C-57795C8727F7}" type="pres">
      <dgm:prSet presAssocID="{4BBA0D70-A36E-48DF-91BE-2CA0A71D3AFE}" presName="desSpace" presStyleCnt="0"/>
      <dgm:spPr/>
    </dgm:pt>
    <dgm:pt modelId="{0D5D5D76-43C5-42C8-8697-5BC680884A2D}" type="pres">
      <dgm:prSet presAssocID="{94934EDF-871C-4895-BE2E-6572EB1B74D1}" presName="desBackupLeftNorm" presStyleCnt="0"/>
      <dgm:spPr/>
    </dgm:pt>
    <dgm:pt modelId="{ED21C471-2B19-4D04-941D-B6D54E74196E}" type="pres">
      <dgm:prSet presAssocID="{94934EDF-871C-4895-BE2E-6572EB1B74D1}" presName="desComposite" presStyleCnt="0"/>
      <dgm:spPr/>
    </dgm:pt>
    <dgm:pt modelId="{711286A7-EE65-4C00-8D8A-F3ACAB0E6430}" type="pres">
      <dgm:prSet presAssocID="{94934EDF-871C-4895-BE2E-6572EB1B74D1}" presName="desCircle" presStyleLbl="node1" presStyleIdx="5" presStyleCnt="12"/>
      <dgm:spPr/>
    </dgm:pt>
    <dgm:pt modelId="{EE8E986D-A3BF-49C5-AE9C-E44D9C9CCC38}" type="pres">
      <dgm:prSet presAssocID="{94934EDF-871C-4895-BE2E-6572EB1B74D1}" presName="chTx" presStyleLbl="revTx" presStyleIdx="12" presStyleCnt="28"/>
      <dgm:spPr/>
    </dgm:pt>
    <dgm:pt modelId="{E3F863D2-FF8A-4F29-90FB-EEEACEEF5D4E}" type="pres">
      <dgm:prSet presAssocID="{94934EDF-871C-4895-BE2E-6572EB1B74D1}" presName="desTx" presStyleLbl="revTx" presStyleIdx="13" presStyleCnt="28">
        <dgm:presLayoutVars>
          <dgm:bulletEnabled val="1"/>
        </dgm:presLayoutVars>
      </dgm:prSet>
      <dgm:spPr/>
    </dgm:pt>
    <dgm:pt modelId="{C1C47893-8DE6-403C-A7D1-10A93C98363B}" type="pres">
      <dgm:prSet presAssocID="{94934EDF-871C-4895-BE2E-6572EB1B74D1}" presName="desBackupRightNorm" presStyleCnt="0"/>
      <dgm:spPr/>
    </dgm:pt>
    <dgm:pt modelId="{DE0A35FA-2F7B-460B-9CA9-1900F6846520}" type="pres">
      <dgm:prSet presAssocID="{FA86FCA0-0BEE-4BE8-A355-BD2BBBA3E241}" presName="desSpace" presStyleCnt="0"/>
      <dgm:spPr/>
    </dgm:pt>
    <dgm:pt modelId="{F7BC5B3B-F2DF-42A7-88A9-3A518637660E}" type="pres">
      <dgm:prSet presAssocID="{81AC2208-0E58-49B8-B7B8-0D2FEA4FF8FF}" presName="desBackupLeftNorm" presStyleCnt="0"/>
      <dgm:spPr/>
    </dgm:pt>
    <dgm:pt modelId="{9E8C04B6-E202-44E3-9E1D-4396DE3A6B45}" type="pres">
      <dgm:prSet presAssocID="{81AC2208-0E58-49B8-B7B8-0D2FEA4FF8FF}" presName="desComposite" presStyleCnt="0"/>
      <dgm:spPr/>
    </dgm:pt>
    <dgm:pt modelId="{A80F7412-D54D-4721-9DC3-455697C70451}" type="pres">
      <dgm:prSet presAssocID="{81AC2208-0E58-49B8-B7B8-0D2FEA4FF8FF}" presName="desCircle" presStyleLbl="node1" presStyleIdx="6" presStyleCnt="12"/>
      <dgm:spPr/>
    </dgm:pt>
    <dgm:pt modelId="{7A949FB9-F9F0-42C6-80A0-1E88C6EFE3A0}" type="pres">
      <dgm:prSet presAssocID="{81AC2208-0E58-49B8-B7B8-0D2FEA4FF8FF}" presName="chTx" presStyleLbl="revTx" presStyleIdx="14" presStyleCnt="28"/>
      <dgm:spPr/>
    </dgm:pt>
    <dgm:pt modelId="{1231B955-AC45-460D-831A-5FF7FD3CC592}" type="pres">
      <dgm:prSet presAssocID="{81AC2208-0E58-49B8-B7B8-0D2FEA4FF8FF}" presName="desTx" presStyleLbl="revTx" presStyleIdx="15" presStyleCnt="28">
        <dgm:presLayoutVars>
          <dgm:bulletEnabled val="1"/>
        </dgm:presLayoutVars>
      </dgm:prSet>
      <dgm:spPr/>
    </dgm:pt>
    <dgm:pt modelId="{2AEE793B-12D2-4703-B78C-4A5D3EF3CF6F}" type="pres">
      <dgm:prSet presAssocID="{81AC2208-0E58-49B8-B7B8-0D2FEA4FF8FF}" presName="desBackupRightNorm" presStyleCnt="0"/>
      <dgm:spPr/>
    </dgm:pt>
    <dgm:pt modelId="{0697CEC0-145C-4BF4-A6AC-CB298B68214E}" type="pres">
      <dgm:prSet presAssocID="{F606FEC1-A2A6-47EF-B169-14B30B2FAB2E}" presName="desSpace" presStyleCnt="0"/>
      <dgm:spPr/>
    </dgm:pt>
    <dgm:pt modelId="{8046F50A-818F-470C-8A20-E42EF91828C2}" type="pres">
      <dgm:prSet presAssocID="{693A1C60-1461-4859-9301-808B9A95981A}" presName="parComposite" presStyleCnt="0"/>
      <dgm:spPr/>
    </dgm:pt>
    <dgm:pt modelId="{DA0F2797-A199-4602-8A5B-483D9DA386C9}" type="pres">
      <dgm:prSet presAssocID="{693A1C60-1461-4859-9301-808B9A95981A}" presName="parBigCircle" presStyleLbl="node0" presStyleIdx="2" presStyleCnt="4"/>
      <dgm:spPr/>
    </dgm:pt>
    <dgm:pt modelId="{D743C50B-D473-4005-BB67-F9F949C2F212}" type="pres">
      <dgm:prSet presAssocID="{693A1C60-1461-4859-9301-808B9A95981A}" presName="parTx" presStyleLbl="revTx" presStyleIdx="16" presStyleCnt="28"/>
      <dgm:spPr/>
    </dgm:pt>
    <dgm:pt modelId="{51435E61-630C-467B-8213-31C7E1751A2E}" type="pres">
      <dgm:prSet presAssocID="{693A1C60-1461-4859-9301-808B9A95981A}" presName="bSpace" presStyleCnt="0"/>
      <dgm:spPr/>
    </dgm:pt>
    <dgm:pt modelId="{257959D7-CB6B-473C-B5D8-D91705A93F95}" type="pres">
      <dgm:prSet presAssocID="{693A1C60-1461-4859-9301-808B9A95981A}" presName="parBackupNorm" presStyleCnt="0"/>
      <dgm:spPr/>
    </dgm:pt>
    <dgm:pt modelId="{2469528B-134D-422F-9064-9044C27B4ADB}" type="pres">
      <dgm:prSet presAssocID="{88180B61-9C07-45EC-8431-2AFD07DCE0E7}" presName="parSpace" presStyleCnt="0"/>
      <dgm:spPr/>
    </dgm:pt>
    <dgm:pt modelId="{DE850248-F9FB-4B10-A032-AF13930867A5}" type="pres">
      <dgm:prSet presAssocID="{5AA76025-26FB-4CFC-AA2A-4E2509D05DDB}" presName="desBackupLeftNorm" presStyleCnt="0"/>
      <dgm:spPr/>
    </dgm:pt>
    <dgm:pt modelId="{5D46B0BA-B5DD-4B81-A53B-CF0D00693C32}" type="pres">
      <dgm:prSet presAssocID="{5AA76025-26FB-4CFC-AA2A-4E2509D05DDB}" presName="desComposite" presStyleCnt="0"/>
      <dgm:spPr/>
    </dgm:pt>
    <dgm:pt modelId="{E28F6034-EEEF-499D-B623-6B1C6717D79A}" type="pres">
      <dgm:prSet presAssocID="{5AA76025-26FB-4CFC-AA2A-4E2509D05DDB}" presName="desCircle" presStyleLbl="node1" presStyleIdx="7" presStyleCnt="12"/>
      <dgm:spPr/>
    </dgm:pt>
    <dgm:pt modelId="{8F147588-E177-449E-A42F-78B00A6C160B}" type="pres">
      <dgm:prSet presAssocID="{5AA76025-26FB-4CFC-AA2A-4E2509D05DDB}" presName="chTx" presStyleLbl="revTx" presStyleIdx="17" presStyleCnt="28"/>
      <dgm:spPr/>
    </dgm:pt>
    <dgm:pt modelId="{0E0968BD-194B-47CD-AE6B-125D13E5A59D}" type="pres">
      <dgm:prSet presAssocID="{5AA76025-26FB-4CFC-AA2A-4E2509D05DDB}" presName="desTx" presStyleLbl="revTx" presStyleIdx="18" presStyleCnt="28">
        <dgm:presLayoutVars>
          <dgm:bulletEnabled val="1"/>
        </dgm:presLayoutVars>
      </dgm:prSet>
      <dgm:spPr/>
    </dgm:pt>
    <dgm:pt modelId="{4DC45717-931D-402B-8ED4-517B5DDF4940}" type="pres">
      <dgm:prSet presAssocID="{5AA76025-26FB-4CFC-AA2A-4E2509D05DDB}" presName="desBackupRightNorm" presStyleCnt="0"/>
      <dgm:spPr/>
    </dgm:pt>
    <dgm:pt modelId="{7120D387-67D0-4EBA-BDD9-57B185B2DE8F}" type="pres">
      <dgm:prSet presAssocID="{0371F6F1-E31C-4CB2-A04D-DD0F1509E442}" presName="desSpace" presStyleCnt="0"/>
      <dgm:spPr/>
    </dgm:pt>
    <dgm:pt modelId="{DCAFF5C9-1520-474C-9B5F-A342B0CB3D0B}" type="pres">
      <dgm:prSet presAssocID="{B37699A4-1730-4594-AEEB-081C4DEFBBC4}" presName="desBackupLeftNorm" presStyleCnt="0"/>
      <dgm:spPr/>
    </dgm:pt>
    <dgm:pt modelId="{C5C6C58B-6C7F-4CAE-9B7A-3746C2B0E741}" type="pres">
      <dgm:prSet presAssocID="{B37699A4-1730-4594-AEEB-081C4DEFBBC4}" presName="desComposite" presStyleCnt="0"/>
      <dgm:spPr/>
    </dgm:pt>
    <dgm:pt modelId="{26729E82-AFA6-4B68-BC24-022480775C9C}" type="pres">
      <dgm:prSet presAssocID="{B37699A4-1730-4594-AEEB-081C4DEFBBC4}" presName="desCircle" presStyleLbl="node1" presStyleIdx="8" presStyleCnt="12"/>
      <dgm:spPr/>
    </dgm:pt>
    <dgm:pt modelId="{A4403A3F-1F45-4BCC-876A-444C7682CE83}" type="pres">
      <dgm:prSet presAssocID="{B37699A4-1730-4594-AEEB-081C4DEFBBC4}" presName="chTx" presStyleLbl="revTx" presStyleIdx="19" presStyleCnt="28"/>
      <dgm:spPr/>
    </dgm:pt>
    <dgm:pt modelId="{7F6ECBF2-41AB-43B4-9A81-9D5C685C1EE8}" type="pres">
      <dgm:prSet presAssocID="{B37699A4-1730-4594-AEEB-081C4DEFBBC4}" presName="desTx" presStyleLbl="revTx" presStyleIdx="20" presStyleCnt="28">
        <dgm:presLayoutVars>
          <dgm:bulletEnabled val="1"/>
        </dgm:presLayoutVars>
      </dgm:prSet>
      <dgm:spPr/>
    </dgm:pt>
    <dgm:pt modelId="{2F463B53-6C2F-4CA1-9603-8C9E13E7326F}" type="pres">
      <dgm:prSet presAssocID="{B37699A4-1730-4594-AEEB-081C4DEFBBC4}" presName="desBackupRightNorm" presStyleCnt="0"/>
      <dgm:spPr/>
    </dgm:pt>
    <dgm:pt modelId="{90493D2C-DDCA-46B5-8F73-AF39BE97517D}" type="pres">
      <dgm:prSet presAssocID="{00F20C3B-22BC-46EA-8298-F9F0B9CE78F1}" presName="desSpace" presStyleCnt="0"/>
      <dgm:spPr/>
    </dgm:pt>
    <dgm:pt modelId="{D6140077-5AEE-4118-AAD5-91C0E678F8FD}" type="pres">
      <dgm:prSet presAssocID="{74FB39E4-0C64-4BF8-9C33-4501D271E6ED}" presName="desBackupLeftNorm" presStyleCnt="0"/>
      <dgm:spPr/>
    </dgm:pt>
    <dgm:pt modelId="{EF7EEEB4-7AB4-438F-BF2D-4477FDF16ACA}" type="pres">
      <dgm:prSet presAssocID="{74FB39E4-0C64-4BF8-9C33-4501D271E6ED}" presName="desComposite" presStyleCnt="0"/>
      <dgm:spPr/>
    </dgm:pt>
    <dgm:pt modelId="{F1B6F5BF-28D4-4148-9783-ED72FE8BD7D0}" type="pres">
      <dgm:prSet presAssocID="{74FB39E4-0C64-4BF8-9C33-4501D271E6ED}" presName="desCircle" presStyleLbl="node1" presStyleIdx="9" presStyleCnt="12"/>
      <dgm:spPr/>
    </dgm:pt>
    <dgm:pt modelId="{9BAD4752-EBAE-4130-8751-B5729FAD6427}" type="pres">
      <dgm:prSet presAssocID="{74FB39E4-0C64-4BF8-9C33-4501D271E6ED}" presName="chTx" presStyleLbl="revTx" presStyleIdx="21" presStyleCnt="28"/>
      <dgm:spPr/>
    </dgm:pt>
    <dgm:pt modelId="{F11587DD-EA22-46D4-BF57-B857F3E2F33F}" type="pres">
      <dgm:prSet presAssocID="{74FB39E4-0C64-4BF8-9C33-4501D271E6ED}" presName="desTx" presStyleLbl="revTx" presStyleIdx="22" presStyleCnt="28">
        <dgm:presLayoutVars>
          <dgm:bulletEnabled val="1"/>
        </dgm:presLayoutVars>
      </dgm:prSet>
      <dgm:spPr/>
    </dgm:pt>
    <dgm:pt modelId="{FDF9A124-8F27-4F81-85B3-F599993AA63D}" type="pres">
      <dgm:prSet presAssocID="{74FB39E4-0C64-4BF8-9C33-4501D271E6ED}" presName="desBackupRightNorm" presStyleCnt="0"/>
      <dgm:spPr/>
    </dgm:pt>
    <dgm:pt modelId="{827E245B-04E7-4726-A514-077CD8806F7D}" type="pres">
      <dgm:prSet presAssocID="{DC2BE6D9-1927-467C-B17E-39E1EFA63DAD}" presName="desSpace" presStyleCnt="0"/>
      <dgm:spPr/>
    </dgm:pt>
    <dgm:pt modelId="{CF572480-5A2D-4306-A0A9-437468009807}" type="pres">
      <dgm:prSet presAssocID="{DD27BA62-DDBC-4C79-BB1C-ABB753C6267F}" presName="parComposite" presStyleCnt="0"/>
      <dgm:spPr/>
    </dgm:pt>
    <dgm:pt modelId="{E8CD8637-0126-42F4-87CB-CDC01E10FADC}" type="pres">
      <dgm:prSet presAssocID="{DD27BA62-DDBC-4C79-BB1C-ABB753C6267F}" presName="parBigCircle" presStyleLbl="node0" presStyleIdx="3" presStyleCnt="4"/>
      <dgm:spPr/>
    </dgm:pt>
    <dgm:pt modelId="{DBC17731-2C62-4A39-882C-265A1E7A4509}" type="pres">
      <dgm:prSet presAssocID="{DD27BA62-DDBC-4C79-BB1C-ABB753C6267F}" presName="parTx" presStyleLbl="revTx" presStyleIdx="23" presStyleCnt="28"/>
      <dgm:spPr/>
    </dgm:pt>
    <dgm:pt modelId="{949417F1-1E84-4BEE-9403-9CAF4AEEF58D}" type="pres">
      <dgm:prSet presAssocID="{DD27BA62-DDBC-4C79-BB1C-ABB753C6267F}" presName="bSpace" presStyleCnt="0"/>
      <dgm:spPr/>
    </dgm:pt>
    <dgm:pt modelId="{EAEB5A72-E285-4C30-B83F-7E936E838A4B}" type="pres">
      <dgm:prSet presAssocID="{DD27BA62-DDBC-4C79-BB1C-ABB753C6267F}" presName="parBackupNorm" presStyleCnt="0"/>
      <dgm:spPr/>
    </dgm:pt>
    <dgm:pt modelId="{5B524DC4-6709-4CE9-ADE8-A94E313CDD7F}" type="pres">
      <dgm:prSet presAssocID="{D826A586-0DB5-4B5A-9B8E-7D189429A9A7}" presName="parSpace" presStyleCnt="0"/>
      <dgm:spPr/>
    </dgm:pt>
    <dgm:pt modelId="{4BDA5168-36B0-42FA-8CB8-5A2EBFD18AC2}" type="pres">
      <dgm:prSet presAssocID="{5DD341FF-66CC-459C-9793-EBF0E4234F7A}" presName="desBackupLeftNorm" presStyleCnt="0"/>
      <dgm:spPr/>
    </dgm:pt>
    <dgm:pt modelId="{1D01080E-A2FB-4AF1-BABC-D2D2BC289926}" type="pres">
      <dgm:prSet presAssocID="{5DD341FF-66CC-459C-9793-EBF0E4234F7A}" presName="desComposite" presStyleCnt="0"/>
      <dgm:spPr/>
    </dgm:pt>
    <dgm:pt modelId="{9CEEEA52-DE20-4F1A-9787-DD37BC8DAF25}" type="pres">
      <dgm:prSet presAssocID="{5DD341FF-66CC-459C-9793-EBF0E4234F7A}" presName="desCircle" presStyleLbl="node1" presStyleIdx="10" presStyleCnt="12"/>
      <dgm:spPr/>
    </dgm:pt>
    <dgm:pt modelId="{60104248-2443-47D8-BD83-0D4C17113082}" type="pres">
      <dgm:prSet presAssocID="{5DD341FF-66CC-459C-9793-EBF0E4234F7A}" presName="chTx" presStyleLbl="revTx" presStyleIdx="24" presStyleCnt="28"/>
      <dgm:spPr/>
    </dgm:pt>
    <dgm:pt modelId="{4D553E63-78FE-408E-8D3D-0A7310CD5D94}" type="pres">
      <dgm:prSet presAssocID="{5DD341FF-66CC-459C-9793-EBF0E4234F7A}" presName="desTx" presStyleLbl="revTx" presStyleIdx="25" presStyleCnt="28">
        <dgm:presLayoutVars>
          <dgm:bulletEnabled val="1"/>
        </dgm:presLayoutVars>
      </dgm:prSet>
      <dgm:spPr/>
    </dgm:pt>
    <dgm:pt modelId="{3FB60E90-812E-4BCC-AC38-7F89FC90A409}" type="pres">
      <dgm:prSet presAssocID="{5DD341FF-66CC-459C-9793-EBF0E4234F7A}" presName="desBackupRightNorm" presStyleCnt="0"/>
      <dgm:spPr/>
    </dgm:pt>
    <dgm:pt modelId="{6DC866D1-41BF-4738-A0D0-31823898FC5F}" type="pres">
      <dgm:prSet presAssocID="{4B786C70-E8CF-46AB-834A-C40093CFE1AA}" presName="desSpace" presStyleCnt="0"/>
      <dgm:spPr/>
    </dgm:pt>
    <dgm:pt modelId="{20170ADB-BDCC-4D78-99FD-060811AFD36B}" type="pres">
      <dgm:prSet presAssocID="{E9B7FC5F-C164-4014-8256-1F6F06C1BD15}" presName="desBackupLeftNorm" presStyleCnt="0"/>
      <dgm:spPr/>
    </dgm:pt>
    <dgm:pt modelId="{C7919405-051D-41CD-8D22-7F953F7F9FFE}" type="pres">
      <dgm:prSet presAssocID="{E9B7FC5F-C164-4014-8256-1F6F06C1BD15}" presName="desComposite" presStyleCnt="0"/>
      <dgm:spPr/>
    </dgm:pt>
    <dgm:pt modelId="{389192B6-D5C3-49B7-9EE9-ACA7C5111BDE}" type="pres">
      <dgm:prSet presAssocID="{E9B7FC5F-C164-4014-8256-1F6F06C1BD15}" presName="desCircle" presStyleLbl="node1" presStyleIdx="11" presStyleCnt="12"/>
      <dgm:spPr/>
    </dgm:pt>
    <dgm:pt modelId="{4E2B02C2-8F49-4414-B9F9-344B6F64656A}" type="pres">
      <dgm:prSet presAssocID="{E9B7FC5F-C164-4014-8256-1F6F06C1BD15}" presName="chTx" presStyleLbl="revTx" presStyleIdx="26" presStyleCnt="28"/>
      <dgm:spPr/>
    </dgm:pt>
    <dgm:pt modelId="{BCFFF380-D131-4E2A-AEB3-D82C629D7DC3}" type="pres">
      <dgm:prSet presAssocID="{E9B7FC5F-C164-4014-8256-1F6F06C1BD15}" presName="desTx" presStyleLbl="revTx" presStyleIdx="27" presStyleCnt="28">
        <dgm:presLayoutVars>
          <dgm:bulletEnabled val="1"/>
        </dgm:presLayoutVars>
      </dgm:prSet>
      <dgm:spPr/>
    </dgm:pt>
    <dgm:pt modelId="{678B032B-A711-43EC-B413-C22B3DB4493E}" type="pres">
      <dgm:prSet presAssocID="{E9B7FC5F-C164-4014-8256-1F6F06C1BD15}" presName="desBackupRightNorm" presStyleCnt="0"/>
      <dgm:spPr/>
    </dgm:pt>
    <dgm:pt modelId="{CE7BFC9B-7F6A-4429-A90A-E4F2EF4777C6}" type="pres">
      <dgm:prSet presAssocID="{339F44AE-6246-431A-A252-0B58C7A86D1E}" presName="desSpace" presStyleCnt="0"/>
      <dgm:spPr/>
    </dgm:pt>
  </dgm:ptLst>
  <dgm:cxnLst>
    <dgm:cxn modelId="{CD7B0D00-6C1E-45C5-904A-B2F529EF3BC3}" srcId="{9E2F4DC8-A5D5-4891-A0B2-A671335CEE18}" destId="{4143DF04-809D-4101-A187-0C2354CA041B}" srcOrd="1" destOrd="0" parTransId="{34236D55-F643-470E-81D4-96DACC7F39DB}" sibTransId="{4BBA0D70-A36E-48DF-91BE-2CA0A71D3AFE}"/>
    <dgm:cxn modelId="{1C7CFD0F-8C53-4F4F-8C1A-BA209EF342D1}" type="presOf" srcId="{5DD341FF-66CC-459C-9793-EBF0E4234F7A}" destId="{60104248-2443-47D8-BD83-0D4C17113082}" srcOrd="0" destOrd="0" presId="urn:microsoft.com/office/officeart/2008/layout/CircleAccentTimeline"/>
    <dgm:cxn modelId="{779DE115-190F-47C1-8996-AF27931585BA}" srcId="{74D1DEBF-2071-4DEB-A5C7-DA94BC1F5DBD}" destId="{DD27BA62-DDBC-4C79-BB1C-ABB753C6267F}" srcOrd="3" destOrd="0" parTransId="{A968A62A-CA72-49F7-8076-A99ADF224403}" sibTransId="{D826A586-0DB5-4B5A-9B8E-7D189429A9A7}"/>
    <dgm:cxn modelId="{7052161B-C3F4-490A-98F3-3B00DA90FDA2}" srcId="{E480F47C-9403-4063-AA58-4E2763C45D27}" destId="{92CA37FB-8139-4D74-83E0-5562F13FDBE6}" srcOrd="0" destOrd="0" parTransId="{F8064759-022C-453C-AE5E-2CD17E746A9F}" sibTransId="{021CA103-1DB2-4896-998E-124F21400455}"/>
    <dgm:cxn modelId="{EACE2720-9FAA-4C50-839D-06BA41CF2291}" type="presOf" srcId="{E480F47C-9403-4063-AA58-4E2763C45D27}" destId="{8BD52863-5CFD-45CE-80BC-2388B146C9EA}" srcOrd="0" destOrd="0" presId="urn:microsoft.com/office/officeart/2008/layout/CircleAccentTimeline"/>
    <dgm:cxn modelId="{CF77562B-B596-4166-9F6A-E153C7B1C7FC}" srcId="{DD27BA62-DDBC-4C79-BB1C-ABB753C6267F}" destId="{5DD341FF-66CC-459C-9793-EBF0E4234F7A}" srcOrd="0" destOrd="0" parTransId="{45E2F1F3-E1EE-457B-A649-7BB2DEEE8A29}" sibTransId="{4B786C70-E8CF-46AB-834A-C40093CFE1AA}"/>
    <dgm:cxn modelId="{5510B435-0135-4025-961D-8665606887DB}" type="presOf" srcId="{B37699A4-1730-4594-AEEB-081C4DEFBBC4}" destId="{A4403A3F-1F45-4BCC-876A-444C7682CE83}" srcOrd="0" destOrd="0" presId="urn:microsoft.com/office/officeart/2008/layout/CircleAccentTimeline"/>
    <dgm:cxn modelId="{B05D545C-F8E2-40E2-B60C-60B81BA8F0D4}" type="presOf" srcId="{74D1DEBF-2071-4DEB-A5C7-DA94BC1F5DBD}" destId="{51D458E8-10B3-4425-ABFD-429DAA6FF78D}" srcOrd="0" destOrd="0" presId="urn:microsoft.com/office/officeart/2008/layout/CircleAccentTimeline"/>
    <dgm:cxn modelId="{AFB2B860-6C54-40E1-9026-DB1EE96BBC33}" type="presOf" srcId="{4143DF04-809D-4101-A187-0C2354CA041B}" destId="{BD4C42D5-EE88-4C76-AD84-6448E8BD290B}" srcOrd="0" destOrd="0" presId="urn:microsoft.com/office/officeart/2008/layout/CircleAccentTimeline"/>
    <dgm:cxn modelId="{2DA0FB63-3CA6-47EE-8821-130F126679DC}" srcId="{74D1DEBF-2071-4DEB-A5C7-DA94BC1F5DBD}" destId="{E480F47C-9403-4063-AA58-4E2763C45D27}" srcOrd="0" destOrd="0" parTransId="{0B7DDB98-14E8-4033-90E8-04883FFF2C68}" sibTransId="{CC6D0E32-3B02-4F84-92BE-D84B7C8CC346}"/>
    <dgm:cxn modelId="{E7FFE467-ED99-4AFD-9843-5F41CFA29EA1}" type="presOf" srcId="{C1441CE9-CC4B-4C55-85CA-1290EBCEF23D}" destId="{BB3D9E10-FC7C-492F-8D3A-EE9DF1603D56}" srcOrd="0" destOrd="0" presId="urn:microsoft.com/office/officeart/2008/layout/CircleAccentTimeline"/>
    <dgm:cxn modelId="{A96B8A4A-6473-43AA-8021-A6AD58B01CEE}" srcId="{DD27BA62-DDBC-4C79-BB1C-ABB753C6267F}" destId="{E9B7FC5F-C164-4014-8256-1F6F06C1BD15}" srcOrd="1" destOrd="0" parTransId="{F7B88965-A8AC-4EA3-8BF5-43402F35D554}" sibTransId="{339F44AE-6246-431A-A252-0B58C7A86D1E}"/>
    <dgm:cxn modelId="{78EEAD4B-06C4-4FBF-99E0-8793921BD1BA}" type="presOf" srcId="{DD27BA62-DDBC-4C79-BB1C-ABB753C6267F}" destId="{DBC17731-2C62-4A39-882C-265A1E7A4509}" srcOrd="0" destOrd="0" presId="urn:microsoft.com/office/officeart/2008/layout/CircleAccentTimeline"/>
    <dgm:cxn modelId="{41729E4E-3AA2-4472-AED0-BD4CC85BA2AA}" type="presOf" srcId="{9E2F4DC8-A5D5-4891-A0B2-A671335CEE18}" destId="{9CE23551-17D5-4D71-83EF-899479325475}" srcOrd="0" destOrd="0" presId="urn:microsoft.com/office/officeart/2008/layout/CircleAccentTimeline"/>
    <dgm:cxn modelId="{A07F8C72-1137-4298-A27E-370EA71FA1D0}" type="presOf" srcId="{94934EDF-871C-4895-BE2E-6572EB1B74D1}" destId="{EE8E986D-A3BF-49C5-AE9C-E44D9C9CCC38}" srcOrd="0" destOrd="0" presId="urn:microsoft.com/office/officeart/2008/layout/CircleAccentTimeline"/>
    <dgm:cxn modelId="{2360D555-12F3-4BB6-8397-E9048DEE6C7A}" srcId="{E480F47C-9403-4063-AA58-4E2763C45D27}" destId="{C1441CE9-CC4B-4C55-85CA-1290EBCEF23D}" srcOrd="1" destOrd="0" parTransId="{041E899C-8BA8-41A7-A563-039111568C4B}" sibTransId="{5E80D240-0A82-49A5-8DB7-3CC864AE08DB}"/>
    <dgm:cxn modelId="{A402D47D-C062-470F-BA11-240B391C0D74}" srcId="{693A1C60-1461-4859-9301-808B9A95981A}" destId="{74FB39E4-0C64-4BF8-9C33-4501D271E6ED}" srcOrd="2" destOrd="0" parTransId="{DBA4D6E4-CA25-440C-88A2-170ADD183216}" sibTransId="{DC2BE6D9-1927-467C-B17E-39E1EFA63DAD}"/>
    <dgm:cxn modelId="{EAF25F7E-3EDC-41C3-A4CD-F62F0863D735}" srcId="{E480F47C-9403-4063-AA58-4E2763C45D27}" destId="{9A4F910F-BB13-47E8-958E-BF5726712554}" srcOrd="2" destOrd="0" parTransId="{3AE22522-AB22-49FB-9040-5124C5A386B5}" sibTransId="{496C18AD-5290-4167-A580-BDE4134D275E}"/>
    <dgm:cxn modelId="{830F3780-47CB-419E-9B13-139A43CBE253}" srcId="{9E2F4DC8-A5D5-4891-A0B2-A671335CEE18}" destId="{94934EDF-871C-4895-BE2E-6572EB1B74D1}" srcOrd="2" destOrd="0" parTransId="{A69480CD-7862-483D-9EA5-DB213539B229}" sibTransId="{FA86FCA0-0BEE-4BE8-A355-BD2BBBA3E241}"/>
    <dgm:cxn modelId="{5F4D8C8C-37AF-4D27-AE18-0AA80D207E42}" type="presOf" srcId="{5AA76025-26FB-4CFC-AA2A-4E2509D05DDB}" destId="{8F147588-E177-449E-A42F-78B00A6C160B}" srcOrd="0" destOrd="0" presId="urn:microsoft.com/office/officeart/2008/layout/CircleAccentTimeline"/>
    <dgm:cxn modelId="{D955798D-EEE1-4848-A2AA-A5FCE3B12ABA}" srcId="{9E2F4DC8-A5D5-4891-A0B2-A671335CEE18}" destId="{DEB2D7DD-13F2-4E81-9A55-287B53BC28C6}" srcOrd="0" destOrd="0" parTransId="{386D7496-369B-424E-AC25-CE169C84172A}" sibTransId="{70AD597A-28E4-4811-9222-B937C4204626}"/>
    <dgm:cxn modelId="{27548495-4553-4B3F-A694-2099CDB2E37E}" srcId="{74D1DEBF-2071-4DEB-A5C7-DA94BC1F5DBD}" destId="{693A1C60-1461-4859-9301-808B9A95981A}" srcOrd="2" destOrd="0" parTransId="{6C0B4509-FD57-42E6-B353-3A19269C675C}" sibTransId="{88180B61-9C07-45EC-8431-2AFD07DCE0E7}"/>
    <dgm:cxn modelId="{7E756F9D-2809-4E71-B00E-397BA9F8B5AA}" type="presOf" srcId="{9A4F910F-BB13-47E8-958E-BF5726712554}" destId="{6B12EBDD-26AC-4DFB-9DF3-3E6E76B268E6}" srcOrd="0" destOrd="0" presId="urn:microsoft.com/office/officeart/2008/layout/CircleAccentTimeline"/>
    <dgm:cxn modelId="{74C8C3A2-B4DA-40B1-AFCF-8D44BE49CE73}" srcId="{693A1C60-1461-4859-9301-808B9A95981A}" destId="{5AA76025-26FB-4CFC-AA2A-4E2509D05DDB}" srcOrd="0" destOrd="0" parTransId="{2F9FFC0B-22E8-455E-8B1F-611BD2780C5C}" sibTransId="{0371F6F1-E31C-4CB2-A04D-DD0F1509E442}"/>
    <dgm:cxn modelId="{507AEEA3-F097-4C68-B60F-B17E4CFB63AA}" type="presOf" srcId="{693A1C60-1461-4859-9301-808B9A95981A}" destId="{D743C50B-D473-4005-BB67-F9F949C2F212}" srcOrd="0" destOrd="0" presId="urn:microsoft.com/office/officeart/2008/layout/CircleAccentTimeline"/>
    <dgm:cxn modelId="{48AAC0B6-35FE-41A2-8100-8846670BE807}" srcId="{693A1C60-1461-4859-9301-808B9A95981A}" destId="{B37699A4-1730-4594-AEEB-081C4DEFBBC4}" srcOrd="1" destOrd="0" parTransId="{23C28F38-E072-4CEC-B048-F5930130AD11}" sibTransId="{00F20C3B-22BC-46EA-8298-F9F0B9CE78F1}"/>
    <dgm:cxn modelId="{6AFAD4B9-3B55-4996-BD26-5CFD483134E5}" type="presOf" srcId="{81AC2208-0E58-49B8-B7B8-0D2FEA4FF8FF}" destId="{7A949FB9-F9F0-42C6-80A0-1E88C6EFE3A0}" srcOrd="0" destOrd="0" presId="urn:microsoft.com/office/officeart/2008/layout/CircleAccentTimeline"/>
    <dgm:cxn modelId="{E64D7ABB-47D3-40F1-A5CD-DAF8EB310C6C}" type="presOf" srcId="{74FB39E4-0C64-4BF8-9C33-4501D271E6ED}" destId="{9BAD4752-EBAE-4130-8751-B5729FAD6427}" srcOrd="0" destOrd="0" presId="urn:microsoft.com/office/officeart/2008/layout/CircleAccentTimeline"/>
    <dgm:cxn modelId="{CD1EC0C3-2804-4558-9C4E-18613B032ECB}" type="presOf" srcId="{DEB2D7DD-13F2-4E81-9A55-287B53BC28C6}" destId="{59996CFF-C07B-46F7-82B3-9DDAF587689F}" srcOrd="0" destOrd="0" presId="urn:microsoft.com/office/officeart/2008/layout/CircleAccentTimeline"/>
    <dgm:cxn modelId="{678C72CA-EDE0-4B4E-8D3F-83774B6C2DBA}" type="presOf" srcId="{92CA37FB-8139-4D74-83E0-5562F13FDBE6}" destId="{372AED80-4619-4260-81E4-0116A2C10EB4}" srcOrd="0" destOrd="0" presId="urn:microsoft.com/office/officeart/2008/layout/CircleAccentTimeline"/>
    <dgm:cxn modelId="{1A3673D5-7D06-484C-91EE-59FF09A831AE}" srcId="{9E2F4DC8-A5D5-4891-A0B2-A671335CEE18}" destId="{81AC2208-0E58-49B8-B7B8-0D2FEA4FF8FF}" srcOrd="3" destOrd="0" parTransId="{3CE58094-5FB1-4354-9AA4-13C05D7A67C8}" sibTransId="{F606FEC1-A2A6-47EF-B169-14B30B2FAB2E}"/>
    <dgm:cxn modelId="{CA667BDC-CD8D-43E3-9F29-EC761C49CFB4}" srcId="{74D1DEBF-2071-4DEB-A5C7-DA94BC1F5DBD}" destId="{9E2F4DC8-A5D5-4891-A0B2-A671335CEE18}" srcOrd="1" destOrd="0" parTransId="{E7ACFE9E-5784-4538-B228-DDC5B2F2F6AF}" sibTransId="{11620EA3-A10C-4779-B463-F7A412E043B2}"/>
    <dgm:cxn modelId="{7CB9B2F6-CE9D-4990-BE72-9D3B5D5C748D}" type="presOf" srcId="{E9B7FC5F-C164-4014-8256-1F6F06C1BD15}" destId="{4E2B02C2-8F49-4414-B9F9-344B6F64656A}" srcOrd="0" destOrd="0" presId="urn:microsoft.com/office/officeart/2008/layout/CircleAccentTimeline"/>
    <dgm:cxn modelId="{918AE1ED-0A68-43D1-AD7C-36F5F8CB8079}" type="presParOf" srcId="{51D458E8-10B3-4425-ABFD-429DAA6FF78D}" destId="{AC32F77A-00A6-4A26-A2A1-9DFF427DCA10}" srcOrd="0" destOrd="0" presId="urn:microsoft.com/office/officeart/2008/layout/CircleAccentTimeline"/>
    <dgm:cxn modelId="{5F05F565-1E72-4814-812A-F6F35AA1A817}" type="presParOf" srcId="{AC32F77A-00A6-4A26-A2A1-9DFF427DCA10}" destId="{9DC46824-5F3F-4B75-BD7A-A5D38875840A}" srcOrd="0" destOrd="0" presId="urn:microsoft.com/office/officeart/2008/layout/CircleAccentTimeline"/>
    <dgm:cxn modelId="{4407871E-0EC2-4EEA-B417-79CE2B9B48E8}" type="presParOf" srcId="{AC32F77A-00A6-4A26-A2A1-9DFF427DCA10}" destId="{8BD52863-5CFD-45CE-80BC-2388B146C9EA}" srcOrd="1" destOrd="0" presId="urn:microsoft.com/office/officeart/2008/layout/CircleAccentTimeline"/>
    <dgm:cxn modelId="{E6AA1EF7-BD21-49DC-A164-1D8F49EF9183}" type="presParOf" srcId="{AC32F77A-00A6-4A26-A2A1-9DFF427DCA10}" destId="{6DF54C29-CB73-4214-BBFE-CC836267D381}" srcOrd="2" destOrd="0" presId="urn:microsoft.com/office/officeart/2008/layout/CircleAccentTimeline"/>
    <dgm:cxn modelId="{13BF71E3-5C09-458A-A98A-9B78130795FA}" type="presParOf" srcId="{51D458E8-10B3-4425-ABFD-429DAA6FF78D}" destId="{12A7ADBB-D857-49CB-8E84-6E065EB43F97}" srcOrd="1" destOrd="0" presId="urn:microsoft.com/office/officeart/2008/layout/CircleAccentTimeline"/>
    <dgm:cxn modelId="{7FCABC23-EF49-4427-A19A-C7C54242C324}" type="presParOf" srcId="{51D458E8-10B3-4425-ABFD-429DAA6FF78D}" destId="{E7BAC02C-2D19-41CB-87DF-292E3081C3D6}" srcOrd="2" destOrd="0" presId="urn:microsoft.com/office/officeart/2008/layout/CircleAccentTimeline"/>
    <dgm:cxn modelId="{EE69A0A8-6841-4D38-B7F0-317EAFF916B6}" type="presParOf" srcId="{51D458E8-10B3-4425-ABFD-429DAA6FF78D}" destId="{9AF38DAF-A37C-4195-9CE1-42792510CB8B}" srcOrd="3" destOrd="0" presId="urn:microsoft.com/office/officeart/2008/layout/CircleAccentTimeline"/>
    <dgm:cxn modelId="{84A72BF6-CE68-4AE8-B288-9EF8C343E9CB}" type="presParOf" srcId="{51D458E8-10B3-4425-ABFD-429DAA6FF78D}" destId="{52C12CD9-8E15-4C27-99A0-1478979BF0A8}" srcOrd="4" destOrd="0" presId="urn:microsoft.com/office/officeart/2008/layout/CircleAccentTimeline"/>
    <dgm:cxn modelId="{055FC3A6-7921-40BD-9D47-543F2C193D90}" type="presParOf" srcId="{52C12CD9-8E15-4C27-99A0-1478979BF0A8}" destId="{ADEA13F5-FBA5-4543-800E-BD23F87395F6}" srcOrd="0" destOrd="0" presId="urn:microsoft.com/office/officeart/2008/layout/CircleAccentTimeline"/>
    <dgm:cxn modelId="{0336AF6A-1C74-4782-98D7-D4404456A20D}" type="presParOf" srcId="{52C12CD9-8E15-4C27-99A0-1478979BF0A8}" destId="{372AED80-4619-4260-81E4-0116A2C10EB4}" srcOrd="1" destOrd="0" presId="urn:microsoft.com/office/officeart/2008/layout/CircleAccentTimeline"/>
    <dgm:cxn modelId="{5184BF95-0623-4D8C-A20B-30D967C0BF4C}" type="presParOf" srcId="{52C12CD9-8E15-4C27-99A0-1478979BF0A8}" destId="{C438C246-F118-4E54-9FBF-48506334A404}" srcOrd="2" destOrd="0" presId="urn:microsoft.com/office/officeart/2008/layout/CircleAccentTimeline"/>
    <dgm:cxn modelId="{8427B771-FAB0-47C0-B526-2EA8809CD7CA}" type="presParOf" srcId="{51D458E8-10B3-4425-ABFD-429DAA6FF78D}" destId="{7662BE32-A03F-4E5C-A672-9B4BA2B629A5}" srcOrd="5" destOrd="0" presId="urn:microsoft.com/office/officeart/2008/layout/CircleAccentTimeline"/>
    <dgm:cxn modelId="{129C2D1A-C7F2-40AD-A9C7-E64A5570EA7B}" type="presParOf" srcId="{51D458E8-10B3-4425-ABFD-429DAA6FF78D}" destId="{75EF26A9-2054-428F-AAD3-3AD126FF0B65}" srcOrd="6" destOrd="0" presId="urn:microsoft.com/office/officeart/2008/layout/CircleAccentTimeline"/>
    <dgm:cxn modelId="{DBE216B7-043A-4A4D-BFDF-681EE9788C88}" type="presParOf" srcId="{51D458E8-10B3-4425-ABFD-429DAA6FF78D}" destId="{85B04C58-A708-4DCE-830F-7BBC756EC180}" srcOrd="7" destOrd="0" presId="urn:microsoft.com/office/officeart/2008/layout/CircleAccentTimeline"/>
    <dgm:cxn modelId="{6AB1B49D-BF72-4CD4-A5A1-BC61FA486C88}" type="presParOf" srcId="{51D458E8-10B3-4425-ABFD-429DAA6FF78D}" destId="{FF80623A-5982-427A-9D5C-38CAEAE4929C}" srcOrd="8" destOrd="0" presId="urn:microsoft.com/office/officeart/2008/layout/CircleAccentTimeline"/>
    <dgm:cxn modelId="{F3622095-2626-42C5-93AC-82CE55E0AEB0}" type="presParOf" srcId="{FF80623A-5982-427A-9D5C-38CAEAE4929C}" destId="{236197DC-4612-4543-986E-457E4758684D}" srcOrd="0" destOrd="0" presId="urn:microsoft.com/office/officeart/2008/layout/CircleAccentTimeline"/>
    <dgm:cxn modelId="{61AD25DA-7717-40AF-A361-52DA5323E82D}" type="presParOf" srcId="{FF80623A-5982-427A-9D5C-38CAEAE4929C}" destId="{BB3D9E10-FC7C-492F-8D3A-EE9DF1603D56}" srcOrd="1" destOrd="0" presId="urn:microsoft.com/office/officeart/2008/layout/CircleAccentTimeline"/>
    <dgm:cxn modelId="{C8321CE5-2097-4B08-B38C-41F4192A2583}" type="presParOf" srcId="{FF80623A-5982-427A-9D5C-38CAEAE4929C}" destId="{794B9CD3-D8C8-43A4-A915-4D6D4F662782}" srcOrd="2" destOrd="0" presId="urn:microsoft.com/office/officeart/2008/layout/CircleAccentTimeline"/>
    <dgm:cxn modelId="{01AB287C-D385-4759-8CB9-EFF74D86D304}" type="presParOf" srcId="{51D458E8-10B3-4425-ABFD-429DAA6FF78D}" destId="{A4B98A6E-E8F9-46ED-B1EE-60F0CD387075}" srcOrd="9" destOrd="0" presId="urn:microsoft.com/office/officeart/2008/layout/CircleAccentTimeline"/>
    <dgm:cxn modelId="{6C0AE617-4C61-402A-878B-AD23F4667F6A}" type="presParOf" srcId="{51D458E8-10B3-4425-ABFD-429DAA6FF78D}" destId="{AA05106A-4EE4-4374-A02C-7223AB8A02DC}" srcOrd="10" destOrd="0" presId="urn:microsoft.com/office/officeart/2008/layout/CircleAccentTimeline"/>
    <dgm:cxn modelId="{4DB856D7-FA2B-4144-9F9F-22E4A313B6DD}" type="presParOf" srcId="{51D458E8-10B3-4425-ABFD-429DAA6FF78D}" destId="{F5BEDD69-F77B-4F8E-961D-3F7DE070C906}" srcOrd="11" destOrd="0" presId="urn:microsoft.com/office/officeart/2008/layout/CircleAccentTimeline"/>
    <dgm:cxn modelId="{4F6CA7A3-FC8E-49EF-AA0F-529B529BCC60}" type="presParOf" srcId="{51D458E8-10B3-4425-ABFD-429DAA6FF78D}" destId="{3CD3CBEB-0BD3-4585-A1AA-699A8D8BF5EA}" srcOrd="12" destOrd="0" presId="urn:microsoft.com/office/officeart/2008/layout/CircleAccentTimeline"/>
    <dgm:cxn modelId="{A6F94167-5B8E-418F-92D4-8CE0F3F68BAA}" type="presParOf" srcId="{3CD3CBEB-0BD3-4585-A1AA-699A8D8BF5EA}" destId="{81A23DC9-B27E-41B7-939C-0C00162589CA}" srcOrd="0" destOrd="0" presId="urn:microsoft.com/office/officeart/2008/layout/CircleAccentTimeline"/>
    <dgm:cxn modelId="{0D35B088-CA83-42BD-88C6-EFE2B90D3E4B}" type="presParOf" srcId="{3CD3CBEB-0BD3-4585-A1AA-699A8D8BF5EA}" destId="{6B12EBDD-26AC-4DFB-9DF3-3E6E76B268E6}" srcOrd="1" destOrd="0" presId="urn:microsoft.com/office/officeart/2008/layout/CircleAccentTimeline"/>
    <dgm:cxn modelId="{01D3B450-5DD4-4927-8197-67B3316AF7C3}" type="presParOf" srcId="{3CD3CBEB-0BD3-4585-A1AA-699A8D8BF5EA}" destId="{76187210-0CB8-443E-B041-C15395C29EAB}" srcOrd="2" destOrd="0" presId="urn:microsoft.com/office/officeart/2008/layout/CircleAccentTimeline"/>
    <dgm:cxn modelId="{007A8E06-14B5-4C83-9B0C-E87AB717DEDC}" type="presParOf" srcId="{51D458E8-10B3-4425-ABFD-429DAA6FF78D}" destId="{8923D8EA-32A8-4A45-9AF0-2E8F8C18950C}" srcOrd="13" destOrd="0" presId="urn:microsoft.com/office/officeart/2008/layout/CircleAccentTimeline"/>
    <dgm:cxn modelId="{187C363B-EB23-4BF4-B178-0A3FA51725BE}" type="presParOf" srcId="{51D458E8-10B3-4425-ABFD-429DAA6FF78D}" destId="{E87C3B6F-D8FA-4420-8051-02791C9A87E9}" srcOrd="14" destOrd="0" presId="urn:microsoft.com/office/officeart/2008/layout/CircleAccentTimeline"/>
    <dgm:cxn modelId="{459C0CBD-3B91-4BDC-86E8-010CD3D7CC46}" type="presParOf" srcId="{51D458E8-10B3-4425-ABFD-429DAA6FF78D}" destId="{AD6C3F89-FBD6-4183-A266-9C0A26C65E81}" srcOrd="15" destOrd="0" presId="urn:microsoft.com/office/officeart/2008/layout/CircleAccentTimeline"/>
    <dgm:cxn modelId="{589A8A89-76E4-4B85-9F45-A65EE9066021}" type="presParOf" srcId="{AD6C3F89-FBD6-4183-A266-9C0A26C65E81}" destId="{07D2D658-3BF6-43CE-9E83-1ECB0C6998CD}" srcOrd="0" destOrd="0" presId="urn:microsoft.com/office/officeart/2008/layout/CircleAccentTimeline"/>
    <dgm:cxn modelId="{8CF0D945-58BC-4F25-A0D3-2B98B90063E5}" type="presParOf" srcId="{AD6C3F89-FBD6-4183-A266-9C0A26C65E81}" destId="{9CE23551-17D5-4D71-83EF-899479325475}" srcOrd="1" destOrd="0" presId="urn:microsoft.com/office/officeart/2008/layout/CircleAccentTimeline"/>
    <dgm:cxn modelId="{64C50259-0392-40E1-8D09-1F358F3310E7}" type="presParOf" srcId="{AD6C3F89-FBD6-4183-A266-9C0A26C65E81}" destId="{8D8B20ED-2611-4A77-8329-7AE5F5A3EDDD}" srcOrd="2" destOrd="0" presId="urn:microsoft.com/office/officeart/2008/layout/CircleAccentTimeline"/>
    <dgm:cxn modelId="{6D484825-F7D8-4813-8B6B-B888CEACCA91}" type="presParOf" srcId="{51D458E8-10B3-4425-ABFD-429DAA6FF78D}" destId="{0BD53E62-E3D8-4252-9B28-E37D2F3750B7}" srcOrd="16" destOrd="0" presId="urn:microsoft.com/office/officeart/2008/layout/CircleAccentTimeline"/>
    <dgm:cxn modelId="{DCB557B6-5924-4D3C-8815-DFC83A4B4372}" type="presParOf" srcId="{51D458E8-10B3-4425-ABFD-429DAA6FF78D}" destId="{92043505-77A4-4C4C-A90C-3F2B7ED2A838}" srcOrd="17" destOrd="0" presId="urn:microsoft.com/office/officeart/2008/layout/CircleAccentTimeline"/>
    <dgm:cxn modelId="{E2BC6221-86B5-4547-B324-2ED1003C269D}" type="presParOf" srcId="{51D458E8-10B3-4425-ABFD-429DAA6FF78D}" destId="{0C041A4E-4823-4392-AB2C-45093F05E040}" srcOrd="18" destOrd="0" presId="urn:microsoft.com/office/officeart/2008/layout/CircleAccentTimeline"/>
    <dgm:cxn modelId="{8F7010F2-2370-45E7-BE6D-0AC9984F3D5E}" type="presParOf" srcId="{51D458E8-10B3-4425-ABFD-429DAA6FF78D}" destId="{AD86EF84-8FD7-4AF3-AF58-A5BD48A23230}" srcOrd="19" destOrd="0" presId="urn:microsoft.com/office/officeart/2008/layout/CircleAccentTimeline"/>
    <dgm:cxn modelId="{F92007DE-3B99-4BC2-A948-9F73E30C834B}" type="presParOf" srcId="{AD86EF84-8FD7-4AF3-AF58-A5BD48A23230}" destId="{5AE72D39-A51D-4AAB-8532-41D5EE8DCABE}" srcOrd="0" destOrd="0" presId="urn:microsoft.com/office/officeart/2008/layout/CircleAccentTimeline"/>
    <dgm:cxn modelId="{C9F7DDE3-6338-423B-9F6A-E95874A3F345}" type="presParOf" srcId="{AD86EF84-8FD7-4AF3-AF58-A5BD48A23230}" destId="{59996CFF-C07B-46F7-82B3-9DDAF587689F}" srcOrd="1" destOrd="0" presId="urn:microsoft.com/office/officeart/2008/layout/CircleAccentTimeline"/>
    <dgm:cxn modelId="{D53B5D1C-4198-4380-B8BF-67B487334A60}" type="presParOf" srcId="{AD86EF84-8FD7-4AF3-AF58-A5BD48A23230}" destId="{24AC5468-E607-4E6D-860E-B716134A04D7}" srcOrd="2" destOrd="0" presId="urn:microsoft.com/office/officeart/2008/layout/CircleAccentTimeline"/>
    <dgm:cxn modelId="{C8247ED9-482C-454E-87FB-C4F05857F65A}" type="presParOf" srcId="{51D458E8-10B3-4425-ABFD-429DAA6FF78D}" destId="{7C0378B4-DA7C-4748-B725-F95B9E223745}" srcOrd="20" destOrd="0" presId="urn:microsoft.com/office/officeart/2008/layout/CircleAccentTimeline"/>
    <dgm:cxn modelId="{ABAFD0AC-4BFE-4849-8A1C-3452DECC99FB}" type="presParOf" srcId="{51D458E8-10B3-4425-ABFD-429DAA6FF78D}" destId="{291B217C-7C05-4523-8A7D-7FEAF17998F5}" srcOrd="21" destOrd="0" presId="urn:microsoft.com/office/officeart/2008/layout/CircleAccentTimeline"/>
    <dgm:cxn modelId="{E63A5FAC-B46E-4516-BA4A-552ABAEBE6CD}" type="presParOf" srcId="{51D458E8-10B3-4425-ABFD-429DAA6FF78D}" destId="{F49CE6E0-27F6-4B01-886C-F5452DB46867}" srcOrd="22" destOrd="0" presId="urn:microsoft.com/office/officeart/2008/layout/CircleAccentTimeline"/>
    <dgm:cxn modelId="{90191573-131B-4840-B5C0-A2035B4161C6}" type="presParOf" srcId="{51D458E8-10B3-4425-ABFD-429DAA6FF78D}" destId="{7139999B-3F14-4097-AEEA-21891444B413}" srcOrd="23" destOrd="0" presId="urn:microsoft.com/office/officeart/2008/layout/CircleAccentTimeline"/>
    <dgm:cxn modelId="{84EBF6C0-5803-4F8D-9BF0-581F7B4915F6}" type="presParOf" srcId="{7139999B-3F14-4097-AEEA-21891444B413}" destId="{27CFD538-D3E5-4D01-93CA-B1F5862AB070}" srcOrd="0" destOrd="0" presId="urn:microsoft.com/office/officeart/2008/layout/CircleAccentTimeline"/>
    <dgm:cxn modelId="{C2A1723A-5843-49D7-805C-FF8D3EBB19C5}" type="presParOf" srcId="{7139999B-3F14-4097-AEEA-21891444B413}" destId="{BD4C42D5-EE88-4C76-AD84-6448E8BD290B}" srcOrd="1" destOrd="0" presId="urn:microsoft.com/office/officeart/2008/layout/CircleAccentTimeline"/>
    <dgm:cxn modelId="{A3CEDCAF-0F50-4B06-8A27-A0826B222C1C}" type="presParOf" srcId="{7139999B-3F14-4097-AEEA-21891444B413}" destId="{B954EF29-6894-498B-9B90-0E39A837699F}" srcOrd="2" destOrd="0" presId="urn:microsoft.com/office/officeart/2008/layout/CircleAccentTimeline"/>
    <dgm:cxn modelId="{DE29A061-E3B8-4FF0-A1A2-854A13D290BD}" type="presParOf" srcId="{51D458E8-10B3-4425-ABFD-429DAA6FF78D}" destId="{7777297B-9925-4D2D-8130-A2D5C3D65825}" srcOrd="24" destOrd="0" presId="urn:microsoft.com/office/officeart/2008/layout/CircleAccentTimeline"/>
    <dgm:cxn modelId="{AFA7C209-4A7D-4F9A-90F6-49E68FB23A38}" type="presParOf" srcId="{51D458E8-10B3-4425-ABFD-429DAA6FF78D}" destId="{119A8FB5-3EE8-4CCB-A82C-57795C8727F7}" srcOrd="25" destOrd="0" presId="urn:microsoft.com/office/officeart/2008/layout/CircleAccentTimeline"/>
    <dgm:cxn modelId="{F8CF5E71-A810-45BB-A328-2D5215D3223D}" type="presParOf" srcId="{51D458E8-10B3-4425-ABFD-429DAA6FF78D}" destId="{0D5D5D76-43C5-42C8-8697-5BC680884A2D}" srcOrd="26" destOrd="0" presId="urn:microsoft.com/office/officeart/2008/layout/CircleAccentTimeline"/>
    <dgm:cxn modelId="{0B068E5B-DDBA-4671-A850-F209C3446F30}" type="presParOf" srcId="{51D458E8-10B3-4425-ABFD-429DAA6FF78D}" destId="{ED21C471-2B19-4D04-941D-B6D54E74196E}" srcOrd="27" destOrd="0" presId="urn:microsoft.com/office/officeart/2008/layout/CircleAccentTimeline"/>
    <dgm:cxn modelId="{BAB4B663-E05A-47ED-A7F8-3D0FF428E81A}" type="presParOf" srcId="{ED21C471-2B19-4D04-941D-B6D54E74196E}" destId="{711286A7-EE65-4C00-8D8A-F3ACAB0E6430}" srcOrd="0" destOrd="0" presId="urn:microsoft.com/office/officeart/2008/layout/CircleAccentTimeline"/>
    <dgm:cxn modelId="{180C5F87-8D4B-4CD2-A608-4BA42F7019DA}" type="presParOf" srcId="{ED21C471-2B19-4D04-941D-B6D54E74196E}" destId="{EE8E986D-A3BF-49C5-AE9C-E44D9C9CCC38}" srcOrd="1" destOrd="0" presId="urn:microsoft.com/office/officeart/2008/layout/CircleAccentTimeline"/>
    <dgm:cxn modelId="{A7A5F223-EAF5-4BB8-8DB7-76982313097A}" type="presParOf" srcId="{ED21C471-2B19-4D04-941D-B6D54E74196E}" destId="{E3F863D2-FF8A-4F29-90FB-EEEACEEF5D4E}" srcOrd="2" destOrd="0" presId="urn:microsoft.com/office/officeart/2008/layout/CircleAccentTimeline"/>
    <dgm:cxn modelId="{70FC53F3-9487-4AFD-B86D-9C0E6C6AA3E0}" type="presParOf" srcId="{51D458E8-10B3-4425-ABFD-429DAA6FF78D}" destId="{C1C47893-8DE6-403C-A7D1-10A93C98363B}" srcOrd="28" destOrd="0" presId="urn:microsoft.com/office/officeart/2008/layout/CircleAccentTimeline"/>
    <dgm:cxn modelId="{5206E1EE-7E13-4D2B-89FB-4EEC18245D4B}" type="presParOf" srcId="{51D458E8-10B3-4425-ABFD-429DAA6FF78D}" destId="{DE0A35FA-2F7B-460B-9CA9-1900F6846520}" srcOrd="29" destOrd="0" presId="urn:microsoft.com/office/officeart/2008/layout/CircleAccentTimeline"/>
    <dgm:cxn modelId="{EFD485AC-AA3B-4977-9148-773841CE9588}" type="presParOf" srcId="{51D458E8-10B3-4425-ABFD-429DAA6FF78D}" destId="{F7BC5B3B-F2DF-42A7-88A9-3A518637660E}" srcOrd="30" destOrd="0" presId="urn:microsoft.com/office/officeart/2008/layout/CircleAccentTimeline"/>
    <dgm:cxn modelId="{57986699-3DF1-4971-AA80-F948DDDB6EC9}" type="presParOf" srcId="{51D458E8-10B3-4425-ABFD-429DAA6FF78D}" destId="{9E8C04B6-E202-44E3-9E1D-4396DE3A6B45}" srcOrd="31" destOrd="0" presId="urn:microsoft.com/office/officeart/2008/layout/CircleAccentTimeline"/>
    <dgm:cxn modelId="{EFF45688-3C6E-4A2F-A05A-2E09495B88D4}" type="presParOf" srcId="{9E8C04B6-E202-44E3-9E1D-4396DE3A6B45}" destId="{A80F7412-D54D-4721-9DC3-455697C70451}" srcOrd="0" destOrd="0" presId="urn:microsoft.com/office/officeart/2008/layout/CircleAccentTimeline"/>
    <dgm:cxn modelId="{F58D4482-F302-40EC-A07E-5CB3B85D2B4D}" type="presParOf" srcId="{9E8C04B6-E202-44E3-9E1D-4396DE3A6B45}" destId="{7A949FB9-F9F0-42C6-80A0-1E88C6EFE3A0}" srcOrd="1" destOrd="0" presId="urn:microsoft.com/office/officeart/2008/layout/CircleAccentTimeline"/>
    <dgm:cxn modelId="{D27E11DE-9B83-436A-AB56-E5B4092BF0A4}" type="presParOf" srcId="{9E8C04B6-E202-44E3-9E1D-4396DE3A6B45}" destId="{1231B955-AC45-460D-831A-5FF7FD3CC592}" srcOrd="2" destOrd="0" presId="urn:microsoft.com/office/officeart/2008/layout/CircleAccentTimeline"/>
    <dgm:cxn modelId="{EA3A1E25-9136-4027-B6C1-0056A23E451B}" type="presParOf" srcId="{51D458E8-10B3-4425-ABFD-429DAA6FF78D}" destId="{2AEE793B-12D2-4703-B78C-4A5D3EF3CF6F}" srcOrd="32" destOrd="0" presId="urn:microsoft.com/office/officeart/2008/layout/CircleAccentTimeline"/>
    <dgm:cxn modelId="{D4B6DEF3-F7EC-49C8-8FE6-FF871DBA191C}" type="presParOf" srcId="{51D458E8-10B3-4425-ABFD-429DAA6FF78D}" destId="{0697CEC0-145C-4BF4-A6AC-CB298B68214E}" srcOrd="33" destOrd="0" presId="urn:microsoft.com/office/officeart/2008/layout/CircleAccentTimeline"/>
    <dgm:cxn modelId="{523D9E71-2B32-4257-A38D-6B3D28903B6C}" type="presParOf" srcId="{51D458E8-10B3-4425-ABFD-429DAA6FF78D}" destId="{8046F50A-818F-470C-8A20-E42EF91828C2}" srcOrd="34" destOrd="0" presId="urn:microsoft.com/office/officeart/2008/layout/CircleAccentTimeline"/>
    <dgm:cxn modelId="{92917916-B324-4B76-A52D-C7CE7CAA2BF6}" type="presParOf" srcId="{8046F50A-818F-470C-8A20-E42EF91828C2}" destId="{DA0F2797-A199-4602-8A5B-483D9DA386C9}" srcOrd="0" destOrd="0" presId="urn:microsoft.com/office/officeart/2008/layout/CircleAccentTimeline"/>
    <dgm:cxn modelId="{661998C9-BD16-40DD-9BB3-483F8D567806}" type="presParOf" srcId="{8046F50A-818F-470C-8A20-E42EF91828C2}" destId="{D743C50B-D473-4005-BB67-F9F949C2F212}" srcOrd="1" destOrd="0" presId="urn:microsoft.com/office/officeart/2008/layout/CircleAccentTimeline"/>
    <dgm:cxn modelId="{28E22E24-FCD8-4C76-ACDB-8CEF8E5B5971}" type="presParOf" srcId="{8046F50A-818F-470C-8A20-E42EF91828C2}" destId="{51435E61-630C-467B-8213-31C7E1751A2E}" srcOrd="2" destOrd="0" presId="urn:microsoft.com/office/officeart/2008/layout/CircleAccentTimeline"/>
    <dgm:cxn modelId="{8810334C-3215-43CE-A4EC-7CA8B897C934}" type="presParOf" srcId="{51D458E8-10B3-4425-ABFD-429DAA6FF78D}" destId="{257959D7-CB6B-473C-B5D8-D91705A93F95}" srcOrd="35" destOrd="0" presId="urn:microsoft.com/office/officeart/2008/layout/CircleAccentTimeline"/>
    <dgm:cxn modelId="{D3301FD5-3CBB-4F8E-9270-6CC60AA11699}" type="presParOf" srcId="{51D458E8-10B3-4425-ABFD-429DAA6FF78D}" destId="{2469528B-134D-422F-9064-9044C27B4ADB}" srcOrd="36" destOrd="0" presId="urn:microsoft.com/office/officeart/2008/layout/CircleAccentTimeline"/>
    <dgm:cxn modelId="{DA2C93D1-E678-4C7A-8D03-53F09623EC11}" type="presParOf" srcId="{51D458E8-10B3-4425-ABFD-429DAA6FF78D}" destId="{DE850248-F9FB-4B10-A032-AF13930867A5}" srcOrd="37" destOrd="0" presId="urn:microsoft.com/office/officeart/2008/layout/CircleAccentTimeline"/>
    <dgm:cxn modelId="{C4F066DF-4EC4-4F8A-8607-6404FF07FA39}" type="presParOf" srcId="{51D458E8-10B3-4425-ABFD-429DAA6FF78D}" destId="{5D46B0BA-B5DD-4B81-A53B-CF0D00693C32}" srcOrd="38" destOrd="0" presId="urn:microsoft.com/office/officeart/2008/layout/CircleAccentTimeline"/>
    <dgm:cxn modelId="{2B76B009-2EAC-4D7F-AE20-603A78DAEF21}" type="presParOf" srcId="{5D46B0BA-B5DD-4B81-A53B-CF0D00693C32}" destId="{E28F6034-EEEF-499D-B623-6B1C6717D79A}" srcOrd="0" destOrd="0" presId="urn:microsoft.com/office/officeart/2008/layout/CircleAccentTimeline"/>
    <dgm:cxn modelId="{827F2334-B5D2-4043-9A09-D59C8A43B1B8}" type="presParOf" srcId="{5D46B0BA-B5DD-4B81-A53B-CF0D00693C32}" destId="{8F147588-E177-449E-A42F-78B00A6C160B}" srcOrd="1" destOrd="0" presId="urn:microsoft.com/office/officeart/2008/layout/CircleAccentTimeline"/>
    <dgm:cxn modelId="{C2D77824-C4D6-4709-8CF5-06902ADDE241}" type="presParOf" srcId="{5D46B0BA-B5DD-4B81-A53B-CF0D00693C32}" destId="{0E0968BD-194B-47CD-AE6B-125D13E5A59D}" srcOrd="2" destOrd="0" presId="urn:microsoft.com/office/officeart/2008/layout/CircleAccentTimeline"/>
    <dgm:cxn modelId="{8551E208-3DE2-43E3-A05E-8371A39A2884}" type="presParOf" srcId="{51D458E8-10B3-4425-ABFD-429DAA6FF78D}" destId="{4DC45717-931D-402B-8ED4-517B5DDF4940}" srcOrd="39" destOrd="0" presId="urn:microsoft.com/office/officeart/2008/layout/CircleAccentTimeline"/>
    <dgm:cxn modelId="{4FA2AE87-2E36-4F37-B2C4-2BE12BF78EA7}" type="presParOf" srcId="{51D458E8-10B3-4425-ABFD-429DAA6FF78D}" destId="{7120D387-67D0-4EBA-BDD9-57B185B2DE8F}" srcOrd="40" destOrd="0" presId="urn:microsoft.com/office/officeart/2008/layout/CircleAccentTimeline"/>
    <dgm:cxn modelId="{8659AF37-F7DA-432A-ACE3-E78AB12D5484}" type="presParOf" srcId="{51D458E8-10B3-4425-ABFD-429DAA6FF78D}" destId="{DCAFF5C9-1520-474C-9B5F-A342B0CB3D0B}" srcOrd="41" destOrd="0" presId="urn:microsoft.com/office/officeart/2008/layout/CircleAccentTimeline"/>
    <dgm:cxn modelId="{27B5559D-FB27-42B0-A22B-0A5FFCC700B4}" type="presParOf" srcId="{51D458E8-10B3-4425-ABFD-429DAA6FF78D}" destId="{C5C6C58B-6C7F-4CAE-9B7A-3746C2B0E741}" srcOrd="42" destOrd="0" presId="urn:microsoft.com/office/officeart/2008/layout/CircleAccentTimeline"/>
    <dgm:cxn modelId="{A3E9EA41-8183-4E12-91B3-02860C7A3397}" type="presParOf" srcId="{C5C6C58B-6C7F-4CAE-9B7A-3746C2B0E741}" destId="{26729E82-AFA6-4B68-BC24-022480775C9C}" srcOrd="0" destOrd="0" presId="urn:microsoft.com/office/officeart/2008/layout/CircleAccentTimeline"/>
    <dgm:cxn modelId="{DAA67472-4DEA-4751-80E2-7DA4621AF575}" type="presParOf" srcId="{C5C6C58B-6C7F-4CAE-9B7A-3746C2B0E741}" destId="{A4403A3F-1F45-4BCC-876A-444C7682CE83}" srcOrd="1" destOrd="0" presId="urn:microsoft.com/office/officeart/2008/layout/CircleAccentTimeline"/>
    <dgm:cxn modelId="{8CDD4C9A-B4ED-45D1-B129-58E8FBF10209}" type="presParOf" srcId="{C5C6C58B-6C7F-4CAE-9B7A-3746C2B0E741}" destId="{7F6ECBF2-41AB-43B4-9A81-9D5C685C1EE8}" srcOrd="2" destOrd="0" presId="urn:microsoft.com/office/officeart/2008/layout/CircleAccentTimeline"/>
    <dgm:cxn modelId="{561C9E05-BACE-4898-9813-235B9F80B4D7}" type="presParOf" srcId="{51D458E8-10B3-4425-ABFD-429DAA6FF78D}" destId="{2F463B53-6C2F-4CA1-9603-8C9E13E7326F}" srcOrd="43" destOrd="0" presId="urn:microsoft.com/office/officeart/2008/layout/CircleAccentTimeline"/>
    <dgm:cxn modelId="{ED081707-4B11-41A6-90C5-FE1E75BD5D25}" type="presParOf" srcId="{51D458E8-10B3-4425-ABFD-429DAA6FF78D}" destId="{90493D2C-DDCA-46B5-8F73-AF39BE97517D}" srcOrd="44" destOrd="0" presId="urn:microsoft.com/office/officeart/2008/layout/CircleAccentTimeline"/>
    <dgm:cxn modelId="{18EEB29B-1637-4668-843E-5AB79C16F759}" type="presParOf" srcId="{51D458E8-10B3-4425-ABFD-429DAA6FF78D}" destId="{D6140077-5AEE-4118-AAD5-91C0E678F8FD}" srcOrd="45" destOrd="0" presId="urn:microsoft.com/office/officeart/2008/layout/CircleAccentTimeline"/>
    <dgm:cxn modelId="{9CABEF3C-4D55-43FD-A13C-D9C7536020B4}" type="presParOf" srcId="{51D458E8-10B3-4425-ABFD-429DAA6FF78D}" destId="{EF7EEEB4-7AB4-438F-BF2D-4477FDF16ACA}" srcOrd="46" destOrd="0" presId="urn:microsoft.com/office/officeart/2008/layout/CircleAccentTimeline"/>
    <dgm:cxn modelId="{BC0DF317-FC4D-4554-AAA6-54F984E75A17}" type="presParOf" srcId="{EF7EEEB4-7AB4-438F-BF2D-4477FDF16ACA}" destId="{F1B6F5BF-28D4-4148-9783-ED72FE8BD7D0}" srcOrd="0" destOrd="0" presId="urn:microsoft.com/office/officeart/2008/layout/CircleAccentTimeline"/>
    <dgm:cxn modelId="{280A9CF2-CA6E-495A-8505-1449138A2997}" type="presParOf" srcId="{EF7EEEB4-7AB4-438F-BF2D-4477FDF16ACA}" destId="{9BAD4752-EBAE-4130-8751-B5729FAD6427}" srcOrd="1" destOrd="0" presId="urn:microsoft.com/office/officeart/2008/layout/CircleAccentTimeline"/>
    <dgm:cxn modelId="{32293080-A1EA-4AC1-A4F5-05CC755378EF}" type="presParOf" srcId="{EF7EEEB4-7AB4-438F-BF2D-4477FDF16ACA}" destId="{F11587DD-EA22-46D4-BF57-B857F3E2F33F}" srcOrd="2" destOrd="0" presId="urn:microsoft.com/office/officeart/2008/layout/CircleAccentTimeline"/>
    <dgm:cxn modelId="{26338896-99A5-4362-99D6-228919276C58}" type="presParOf" srcId="{51D458E8-10B3-4425-ABFD-429DAA6FF78D}" destId="{FDF9A124-8F27-4F81-85B3-F599993AA63D}" srcOrd="47" destOrd="0" presId="urn:microsoft.com/office/officeart/2008/layout/CircleAccentTimeline"/>
    <dgm:cxn modelId="{F0DFF87D-50B1-4224-91FC-F8EA4B883E7C}" type="presParOf" srcId="{51D458E8-10B3-4425-ABFD-429DAA6FF78D}" destId="{827E245B-04E7-4726-A514-077CD8806F7D}" srcOrd="48" destOrd="0" presId="urn:microsoft.com/office/officeart/2008/layout/CircleAccentTimeline"/>
    <dgm:cxn modelId="{BADF821B-581E-4923-B35E-6849FEA321A7}" type="presParOf" srcId="{51D458E8-10B3-4425-ABFD-429DAA6FF78D}" destId="{CF572480-5A2D-4306-A0A9-437468009807}" srcOrd="49" destOrd="0" presId="urn:microsoft.com/office/officeart/2008/layout/CircleAccentTimeline"/>
    <dgm:cxn modelId="{037FFEA2-2D3A-4790-A722-E5D057E38CE7}" type="presParOf" srcId="{CF572480-5A2D-4306-A0A9-437468009807}" destId="{E8CD8637-0126-42F4-87CB-CDC01E10FADC}" srcOrd="0" destOrd="0" presId="urn:microsoft.com/office/officeart/2008/layout/CircleAccentTimeline"/>
    <dgm:cxn modelId="{EFE13C5C-709F-48AA-9AF6-92DD92CBD3C8}" type="presParOf" srcId="{CF572480-5A2D-4306-A0A9-437468009807}" destId="{DBC17731-2C62-4A39-882C-265A1E7A4509}" srcOrd="1" destOrd="0" presId="urn:microsoft.com/office/officeart/2008/layout/CircleAccentTimeline"/>
    <dgm:cxn modelId="{1D00A7DA-2852-42B7-90BB-507DA7DD0974}" type="presParOf" srcId="{CF572480-5A2D-4306-A0A9-437468009807}" destId="{949417F1-1E84-4BEE-9403-9CAF4AEEF58D}" srcOrd="2" destOrd="0" presId="urn:microsoft.com/office/officeart/2008/layout/CircleAccentTimeline"/>
    <dgm:cxn modelId="{36D7EC78-78C7-4233-ACF6-DC68F5EB98B9}" type="presParOf" srcId="{51D458E8-10B3-4425-ABFD-429DAA6FF78D}" destId="{EAEB5A72-E285-4C30-B83F-7E936E838A4B}" srcOrd="50" destOrd="0" presId="urn:microsoft.com/office/officeart/2008/layout/CircleAccentTimeline"/>
    <dgm:cxn modelId="{BEC85109-08A2-440D-8553-A07861EBD6D5}" type="presParOf" srcId="{51D458E8-10B3-4425-ABFD-429DAA6FF78D}" destId="{5B524DC4-6709-4CE9-ADE8-A94E313CDD7F}" srcOrd="51" destOrd="0" presId="urn:microsoft.com/office/officeart/2008/layout/CircleAccentTimeline"/>
    <dgm:cxn modelId="{98F7D951-196B-4DFF-A356-6E1054B10B92}" type="presParOf" srcId="{51D458E8-10B3-4425-ABFD-429DAA6FF78D}" destId="{4BDA5168-36B0-42FA-8CB8-5A2EBFD18AC2}" srcOrd="52" destOrd="0" presId="urn:microsoft.com/office/officeart/2008/layout/CircleAccentTimeline"/>
    <dgm:cxn modelId="{70D3FF5E-2406-4AE2-BABA-CB4420DE4FC9}" type="presParOf" srcId="{51D458E8-10B3-4425-ABFD-429DAA6FF78D}" destId="{1D01080E-A2FB-4AF1-BABC-D2D2BC289926}" srcOrd="53" destOrd="0" presId="urn:microsoft.com/office/officeart/2008/layout/CircleAccentTimeline"/>
    <dgm:cxn modelId="{13DEB4BE-66CA-4F08-8CAD-F1946602A790}" type="presParOf" srcId="{1D01080E-A2FB-4AF1-BABC-D2D2BC289926}" destId="{9CEEEA52-DE20-4F1A-9787-DD37BC8DAF25}" srcOrd="0" destOrd="0" presId="urn:microsoft.com/office/officeart/2008/layout/CircleAccentTimeline"/>
    <dgm:cxn modelId="{BCAAAFE9-9055-418D-95C7-43A4E1341510}" type="presParOf" srcId="{1D01080E-A2FB-4AF1-BABC-D2D2BC289926}" destId="{60104248-2443-47D8-BD83-0D4C17113082}" srcOrd="1" destOrd="0" presId="urn:microsoft.com/office/officeart/2008/layout/CircleAccentTimeline"/>
    <dgm:cxn modelId="{013E7F84-A92B-4662-AAF9-F8F6C99742C1}" type="presParOf" srcId="{1D01080E-A2FB-4AF1-BABC-D2D2BC289926}" destId="{4D553E63-78FE-408E-8D3D-0A7310CD5D94}" srcOrd="2" destOrd="0" presId="urn:microsoft.com/office/officeart/2008/layout/CircleAccentTimeline"/>
    <dgm:cxn modelId="{813E0DA3-6B0C-4362-81C4-ACCB84690565}" type="presParOf" srcId="{51D458E8-10B3-4425-ABFD-429DAA6FF78D}" destId="{3FB60E90-812E-4BCC-AC38-7F89FC90A409}" srcOrd="54" destOrd="0" presId="urn:microsoft.com/office/officeart/2008/layout/CircleAccentTimeline"/>
    <dgm:cxn modelId="{35CFD754-9850-4E84-A21E-26B705CE1010}" type="presParOf" srcId="{51D458E8-10B3-4425-ABFD-429DAA6FF78D}" destId="{6DC866D1-41BF-4738-A0D0-31823898FC5F}" srcOrd="55" destOrd="0" presId="urn:microsoft.com/office/officeart/2008/layout/CircleAccentTimeline"/>
    <dgm:cxn modelId="{603724E1-904B-42D0-AB5C-EDD4B64D10DB}" type="presParOf" srcId="{51D458E8-10B3-4425-ABFD-429DAA6FF78D}" destId="{20170ADB-BDCC-4D78-99FD-060811AFD36B}" srcOrd="56" destOrd="0" presId="urn:microsoft.com/office/officeart/2008/layout/CircleAccentTimeline"/>
    <dgm:cxn modelId="{202F7B61-4E3C-4A44-8D42-CDA07203F680}" type="presParOf" srcId="{51D458E8-10B3-4425-ABFD-429DAA6FF78D}" destId="{C7919405-051D-41CD-8D22-7F953F7F9FFE}" srcOrd="57" destOrd="0" presId="urn:microsoft.com/office/officeart/2008/layout/CircleAccentTimeline"/>
    <dgm:cxn modelId="{905897C2-EA77-41A8-8384-5A8D7F78EEAC}" type="presParOf" srcId="{C7919405-051D-41CD-8D22-7F953F7F9FFE}" destId="{389192B6-D5C3-49B7-9EE9-ACA7C5111BDE}" srcOrd="0" destOrd="0" presId="urn:microsoft.com/office/officeart/2008/layout/CircleAccentTimeline"/>
    <dgm:cxn modelId="{0859A762-A46D-4889-88AF-DAD06E548B74}" type="presParOf" srcId="{C7919405-051D-41CD-8D22-7F953F7F9FFE}" destId="{4E2B02C2-8F49-4414-B9F9-344B6F64656A}" srcOrd="1" destOrd="0" presId="urn:microsoft.com/office/officeart/2008/layout/CircleAccentTimeline"/>
    <dgm:cxn modelId="{3EF8A1A5-BD04-4A32-B66B-AB81A922CDFE}" type="presParOf" srcId="{C7919405-051D-41CD-8D22-7F953F7F9FFE}" destId="{BCFFF380-D131-4E2A-AEB3-D82C629D7DC3}" srcOrd="2" destOrd="0" presId="urn:microsoft.com/office/officeart/2008/layout/CircleAccentTimeline"/>
    <dgm:cxn modelId="{EA2B0B24-5589-4BE9-A1AB-D31113124B24}" type="presParOf" srcId="{51D458E8-10B3-4425-ABFD-429DAA6FF78D}" destId="{678B032B-A711-43EC-B413-C22B3DB4493E}" srcOrd="58" destOrd="0" presId="urn:microsoft.com/office/officeart/2008/layout/CircleAccentTimeline"/>
    <dgm:cxn modelId="{29D2CC1E-7A33-4F2F-A56A-9B3DC3D764B3}" type="presParOf" srcId="{51D458E8-10B3-4425-ABFD-429DAA6FF78D}" destId="{CE7BFC9B-7F6A-4429-A90A-E4F2EF4777C6}" srcOrd="59" destOrd="0" presId="urn:microsoft.com/office/officeart/2008/layout/CircleAccentTimeline"/>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DC46824-5F3F-4B75-BD7A-A5D38875840A}">
      <dsp:nvSpPr>
        <dsp:cNvPr id="0" name=""/>
        <dsp:cNvSpPr/>
      </dsp:nvSpPr>
      <dsp:spPr>
        <a:xfrm>
          <a:off x="2554" y="1289475"/>
          <a:ext cx="1002328" cy="1002328"/>
        </a:xfrm>
        <a:prstGeom prst="donut">
          <a:avLst>
            <a:gd name="adj" fmla="val 2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8BD52863-5CFD-45CE-80BC-2388B146C9EA}">
      <dsp:nvSpPr>
        <dsp:cNvPr id="0" name=""/>
        <dsp:cNvSpPr/>
      </dsp:nvSpPr>
      <dsp:spPr>
        <a:xfrm rot="17700000">
          <a:off x="355730" y="472373"/>
          <a:ext cx="1246006" cy="60047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0640" tIns="0" rIns="0" bIns="0" numCol="1" spcCol="1270" anchor="ctr" anchorCtr="0">
          <a:noAutofit/>
        </a:bodyPr>
        <a:lstStyle/>
        <a:p>
          <a:pPr marL="0" lvl="0" indent="0" algn="l" defTabSz="711200">
            <a:lnSpc>
              <a:spcPct val="90000"/>
            </a:lnSpc>
            <a:spcBef>
              <a:spcPct val="0"/>
            </a:spcBef>
            <a:spcAft>
              <a:spcPct val="35000"/>
            </a:spcAft>
            <a:buNone/>
          </a:pPr>
          <a:r>
            <a:rPr lang="en-AU" sz="1600" b="1" kern="1200" dirty="0">
              <a:solidFill>
                <a:srgbClr val="00B050"/>
              </a:solidFill>
            </a:rPr>
            <a:t>Rule made </a:t>
          </a:r>
        </a:p>
      </dsp:txBody>
      <dsp:txXfrm>
        <a:off x="355730" y="472373"/>
        <a:ext cx="1246006" cy="600478"/>
      </dsp:txXfrm>
    </dsp:sp>
    <dsp:sp modelId="{ADEA13F5-FBA5-4543-800E-BD23F87395F6}">
      <dsp:nvSpPr>
        <dsp:cNvPr id="0" name=""/>
        <dsp:cNvSpPr/>
      </dsp:nvSpPr>
      <dsp:spPr>
        <a:xfrm>
          <a:off x="1080382" y="1530504"/>
          <a:ext cx="520272" cy="520272"/>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372AED80-4619-4260-81E4-0116A2C10EB4}">
      <dsp:nvSpPr>
        <dsp:cNvPr id="0" name=""/>
        <dsp:cNvSpPr/>
      </dsp:nvSpPr>
      <dsp:spPr>
        <a:xfrm rot="17700000">
          <a:off x="464191" y="2254640"/>
          <a:ext cx="1077853" cy="5197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25400" bIns="0" numCol="1" spcCol="1270" anchor="ctr" anchorCtr="0">
          <a:noAutofit/>
        </a:bodyPr>
        <a:lstStyle/>
        <a:p>
          <a:pPr marL="0" lvl="0" indent="0" algn="r" defTabSz="444500">
            <a:lnSpc>
              <a:spcPct val="90000"/>
            </a:lnSpc>
            <a:spcBef>
              <a:spcPct val="0"/>
            </a:spcBef>
            <a:spcAft>
              <a:spcPct val="35000"/>
            </a:spcAft>
            <a:buNone/>
          </a:pPr>
          <a:r>
            <a:rPr lang="en-AU" sz="1000" kern="1200" dirty="0"/>
            <a:t>Design consultation start</a:t>
          </a:r>
        </a:p>
      </dsp:txBody>
      <dsp:txXfrm>
        <a:off x="464191" y="2254640"/>
        <a:ext cx="1077853" cy="519700"/>
      </dsp:txXfrm>
    </dsp:sp>
    <dsp:sp modelId="{C438C246-F118-4E54-9FBF-48506334A404}">
      <dsp:nvSpPr>
        <dsp:cNvPr id="0" name=""/>
        <dsp:cNvSpPr/>
      </dsp:nvSpPr>
      <dsp:spPr>
        <a:xfrm rot="17700000">
          <a:off x="1138991" y="806939"/>
          <a:ext cx="1077853" cy="519700"/>
        </a:xfrm>
        <a:prstGeom prst="rect">
          <a:avLst/>
        </a:prstGeom>
        <a:noFill/>
        <a:ln>
          <a:noFill/>
        </a:ln>
        <a:effectLst/>
      </dsp:spPr>
      <dsp:style>
        <a:lnRef idx="0">
          <a:scrgbClr r="0" g="0" b="0"/>
        </a:lnRef>
        <a:fillRef idx="0">
          <a:scrgbClr r="0" g="0" b="0"/>
        </a:fillRef>
        <a:effectRef idx="0">
          <a:scrgbClr r="0" g="0" b="0"/>
        </a:effectRef>
        <a:fontRef idx="minor"/>
      </dsp:style>
    </dsp:sp>
    <dsp:sp modelId="{236197DC-4612-4543-986E-457E4758684D}">
      <dsp:nvSpPr>
        <dsp:cNvPr id="0" name=""/>
        <dsp:cNvSpPr/>
      </dsp:nvSpPr>
      <dsp:spPr>
        <a:xfrm>
          <a:off x="1676073" y="1530504"/>
          <a:ext cx="520272" cy="520272"/>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BB3D9E10-FC7C-492F-8D3A-EE9DF1603D56}">
      <dsp:nvSpPr>
        <dsp:cNvPr id="0" name=""/>
        <dsp:cNvSpPr/>
      </dsp:nvSpPr>
      <dsp:spPr>
        <a:xfrm rot="17700000">
          <a:off x="1059882" y="2254640"/>
          <a:ext cx="1077853" cy="5197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25400" bIns="0" numCol="1" spcCol="1270" anchor="ctr" anchorCtr="0">
          <a:noAutofit/>
        </a:bodyPr>
        <a:lstStyle/>
        <a:p>
          <a:pPr marL="0" lvl="0" indent="0" algn="r" defTabSz="444500">
            <a:lnSpc>
              <a:spcPct val="90000"/>
            </a:lnSpc>
            <a:spcBef>
              <a:spcPct val="0"/>
            </a:spcBef>
            <a:spcAft>
              <a:spcPct val="35000"/>
            </a:spcAft>
            <a:buNone/>
          </a:pPr>
          <a:r>
            <a:rPr lang="en-AU" sz="1000" kern="1200" dirty="0"/>
            <a:t>Draft Information Guidelines / Design</a:t>
          </a:r>
        </a:p>
      </dsp:txBody>
      <dsp:txXfrm>
        <a:off x="1059882" y="2254640"/>
        <a:ext cx="1077853" cy="519700"/>
      </dsp:txXfrm>
    </dsp:sp>
    <dsp:sp modelId="{794B9CD3-D8C8-43A4-A915-4D6D4F662782}">
      <dsp:nvSpPr>
        <dsp:cNvPr id="0" name=""/>
        <dsp:cNvSpPr/>
      </dsp:nvSpPr>
      <dsp:spPr>
        <a:xfrm rot="17700000">
          <a:off x="1734682" y="806939"/>
          <a:ext cx="1077853" cy="519700"/>
        </a:xfrm>
        <a:prstGeom prst="rect">
          <a:avLst/>
        </a:prstGeom>
        <a:noFill/>
        <a:ln>
          <a:noFill/>
        </a:ln>
        <a:effectLst/>
      </dsp:spPr>
      <dsp:style>
        <a:lnRef idx="0">
          <a:scrgbClr r="0" g="0" b="0"/>
        </a:lnRef>
        <a:fillRef idx="0">
          <a:scrgbClr r="0" g="0" b="0"/>
        </a:fillRef>
        <a:effectRef idx="0">
          <a:scrgbClr r="0" g="0" b="0"/>
        </a:effectRef>
        <a:fontRef idx="minor"/>
      </dsp:style>
    </dsp:sp>
    <dsp:sp modelId="{81A23DC9-B27E-41B7-939C-0C00162589CA}">
      <dsp:nvSpPr>
        <dsp:cNvPr id="0" name=""/>
        <dsp:cNvSpPr/>
      </dsp:nvSpPr>
      <dsp:spPr>
        <a:xfrm>
          <a:off x="2271764" y="1530504"/>
          <a:ext cx="520272" cy="520272"/>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6B12EBDD-26AC-4DFB-9DF3-3E6E76B268E6}">
      <dsp:nvSpPr>
        <dsp:cNvPr id="0" name=""/>
        <dsp:cNvSpPr/>
      </dsp:nvSpPr>
      <dsp:spPr>
        <a:xfrm rot="17700000">
          <a:off x="1655573" y="2254640"/>
          <a:ext cx="1077853" cy="5197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25400" bIns="0" numCol="1" spcCol="1270" anchor="ctr" anchorCtr="0">
          <a:noAutofit/>
        </a:bodyPr>
        <a:lstStyle/>
        <a:p>
          <a:pPr marL="0" lvl="0" indent="0" algn="r" defTabSz="444500">
            <a:lnSpc>
              <a:spcPct val="90000"/>
            </a:lnSpc>
            <a:spcBef>
              <a:spcPct val="0"/>
            </a:spcBef>
            <a:spcAft>
              <a:spcPct val="35000"/>
            </a:spcAft>
            <a:buNone/>
          </a:pPr>
          <a:r>
            <a:rPr lang="en-AU" sz="1000" kern="1200" dirty="0"/>
            <a:t>Final Information Guidelines / Design</a:t>
          </a:r>
        </a:p>
      </dsp:txBody>
      <dsp:txXfrm>
        <a:off x="1655573" y="2254640"/>
        <a:ext cx="1077853" cy="519700"/>
      </dsp:txXfrm>
    </dsp:sp>
    <dsp:sp modelId="{76187210-0CB8-443E-B041-C15395C29EAB}">
      <dsp:nvSpPr>
        <dsp:cNvPr id="0" name=""/>
        <dsp:cNvSpPr/>
      </dsp:nvSpPr>
      <dsp:spPr>
        <a:xfrm rot="17700000">
          <a:off x="2330373" y="806939"/>
          <a:ext cx="1077853" cy="519700"/>
        </a:xfrm>
        <a:prstGeom prst="rect">
          <a:avLst/>
        </a:prstGeom>
        <a:noFill/>
        <a:ln>
          <a:noFill/>
        </a:ln>
        <a:effectLst/>
      </dsp:spPr>
      <dsp:style>
        <a:lnRef idx="0">
          <a:scrgbClr r="0" g="0" b="0"/>
        </a:lnRef>
        <a:fillRef idx="0">
          <a:scrgbClr r="0" g="0" b="0"/>
        </a:fillRef>
        <a:effectRef idx="0">
          <a:scrgbClr r="0" g="0" b="0"/>
        </a:effectRef>
        <a:fontRef idx="minor"/>
      </dsp:style>
    </dsp:sp>
    <dsp:sp modelId="{07D2D658-3BF6-43CE-9E83-1ECB0C6998CD}">
      <dsp:nvSpPr>
        <dsp:cNvPr id="0" name=""/>
        <dsp:cNvSpPr/>
      </dsp:nvSpPr>
      <dsp:spPr>
        <a:xfrm>
          <a:off x="2867535" y="1289475"/>
          <a:ext cx="1002328" cy="1002328"/>
        </a:xfrm>
        <a:prstGeom prst="donut">
          <a:avLst>
            <a:gd name="adj" fmla="val 2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9CE23551-17D5-4D71-83EF-899479325475}">
      <dsp:nvSpPr>
        <dsp:cNvPr id="0" name=""/>
        <dsp:cNvSpPr/>
      </dsp:nvSpPr>
      <dsp:spPr>
        <a:xfrm rot="17700000">
          <a:off x="3220710" y="472373"/>
          <a:ext cx="1246006" cy="60047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0640" tIns="0" rIns="0" bIns="0" numCol="1" spcCol="1270" anchor="ctr" anchorCtr="0">
          <a:noAutofit/>
        </a:bodyPr>
        <a:lstStyle/>
        <a:p>
          <a:pPr marL="0" lvl="0" indent="0" algn="l" defTabSz="711200">
            <a:lnSpc>
              <a:spcPct val="90000"/>
            </a:lnSpc>
            <a:spcBef>
              <a:spcPct val="0"/>
            </a:spcBef>
            <a:spcAft>
              <a:spcPct val="35000"/>
            </a:spcAft>
            <a:buNone/>
          </a:pPr>
          <a:r>
            <a:rPr lang="en-AU" sz="1600" kern="1200" dirty="0"/>
            <a:t>Build commence</a:t>
          </a:r>
        </a:p>
      </dsp:txBody>
      <dsp:txXfrm>
        <a:off x="3220710" y="472373"/>
        <a:ext cx="1246006" cy="600478"/>
      </dsp:txXfrm>
    </dsp:sp>
    <dsp:sp modelId="{5AE72D39-A51D-4AAB-8532-41D5EE8DCABE}">
      <dsp:nvSpPr>
        <dsp:cNvPr id="0" name=""/>
        <dsp:cNvSpPr/>
      </dsp:nvSpPr>
      <dsp:spPr>
        <a:xfrm>
          <a:off x="3945363" y="1530504"/>
          <a:ext cx="520272" cy="520272"/>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59996CFF-C07B-46F7-82B3-9DDAF587689F}">
      <dsp:nvSpPr>
        <dsp:cNvPr id="0" name=""/>
        <dsp:cNvSpPr/>
      </dsp:nvSpPr>
      <dsp:spPr>
        <a:xfrm rot="17700000">
          <a:off x="3329172" y="2254640"/>
          <a:ext cx="1077853" cy="5197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25400" bIns="0" numCol="1" spcCol="1270" anchor="ctr" anchorCtr="0">
          <a:noAutofit/>
        </a:bodyPr>
        <a:lstStyle/>
        <a:p>
          <a:pPr marL="0" lvl="0" indent="0" algn="r" defTabSz="444500">
            <a:lnSpc>
              <a:spcPct val="90000"/>
            </a:lnSpc>
            <a:spcBef>
              <a:spcPct val="0"/>
            </a:spcBef>
            <a:spcAft>
              <a:spcPct val="35000"/>
            </a:spcAft>
            <a:buNone/>
          </a:pPr>
          <a:r>
            <a:rPr lang="en-AU" sz="1000" kern="1200" dirty="0"/>
            <a:t>AEMO open to review of initial NSP data</a:t>
          </a:r>
        </a:p>
      </dsp:txBody>
      <dsp:txXfrm>
        <a:off x="3329172" y="2254640"/>
        <a:ext cx="1077853" cy="519700"/>
      </dsp:txXfrm>
    </dsp:sp>
    <dsp:sp modelId="{24AC5468-E607-4E6D-860E-B716134A04D7}">
      <dsp:nvSpPr>
        <dsp:cNvPr id="0" name=""/>
        <dsp:cNvSpPr/>
      </dsp:nvSpPr>
      <dsp:spPr>
        <a:xfrm rot="17700000">
          <a:off x="4003972" y="806939"/>
          <a:ext cx="1077853" cy="519700"/>
        </a:xfrm>
        <a:prstGeom prst="rect">
          <a:avLst/>
        </a:prstGeom>
        <a:noFill/>
        <a:ln>
          <a:noFill/>
        </a:ln>
        <a:effectLst/>
      </dsp:spPr>
      <dsp:style>
        <a:lnRef idx="0">
          <a:scrgbClr r="0" g="0" b="0"/>
        </a:lnRef>
        <a:fillRef idx="0">
          <a:scrgbClr r="0" g="0" b="0"/>
        </a:fillRef>
        <a:effectRef idx="0">
          <a:scrgbClr r="0" g="0" b="0"/>
        </a:effectRef>
        <a:fontRef idx="minor"/>
      </dsp:style>
    </dsp:sp>
    <dsp:sp modelId="{27CFD538-D3E5-4D01-93CA-B1F5862AB070}">
      <dsp:nvSpPr>
        <dsp:cNvPr id="0" name=""/>
        <dsp:cNvSpPr/>
      </dsp:nvSpPr>
      <dsp:spPr>
        <a:xfrm>
          <a:off x="4541054" y="1530504"/>
          <a:ext cx="520272" cy="520272"/>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BD4C42D5-EE88-4C76-AD84-6448E8BD290B}">
      <dsp:nvSpPr>
        <dsp:cNvPr id="0" name=""/>
        <dsp:cNvSpPr/>
      </dsp:nvSpPr>
      <dsp:spPr>
        <a:xfrm rot="17700000">
          <a:off x="3924863" y="2254640"/>
          <a:ext cx="1077853" cy="5197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25400" bIns="0" numCol="1" spcCol="1270" anchor="ctr" anchorCtr="0">
          <a:noAutofit/>
        </a:bodyPr>
        <a:lstStyle/>
        <a:p>
          <a:pPr marL="0" lvl="0" indent="0" algn="r" defTabSz="444500">
            <a:lnSpc>
              <a:spcPct val="90000"/>
            </a:lnSpc>
            <a:spcBef>
              <a:spcPct val="0"/>
            </a:spcBef>
            <a:spcAft>
              <a:spcPct val="35000"/>
            </a:spcAft>
            <a:buNone/>
          </a:pPr>
          <a:r>
            <a:rPr lang="en-AU" sz="1000" kern="1200" dirty="0"/>
            <a:t>Draft technical specification</a:t>
          </a:r>
        </a:p>
      </dsp:txBody>
      <dsp:txXfrm>
        <a:off x="3924863" y="2254640"/>
        <a:ext cx="1077853" cy="519700"/>
      </dsp:txXfrm>
    </dsp:sp>
    <dsp:sp modelId="{B954EF29-6894-498B-9B90-0E39A837699F}">
      <dsp:nvSpPr>
        <dsp:cNvPr id="0" name=""/>
        <dsp:cNvSpPr/>
      </dsp:nvSpPr>
      <dsp:spPr>
        <a:xfrm rot="17700000">
          <a:off x="4599663" y="806939"/>
          <a:ext cx="1077853" cy="519700"/>
        </a:xfrm>
        <a:prstGeom prst="rect">
          <a:avLst/>
        </a:prstGeom>
        <a:noFill/>
        <a:ln>
          <a:noFill/>
        </a:ln>
        <a:effectLst/>
      </dsp:spPr>
      <dsp:style>
        <a:lnRef idx="0">
          <a:scrgbClr r="0" g="0" b="0"/>
        </a:lnRef>
        <a:fillRef idx="0">
          <a:scrgbClr r="0" g="0" b="0"/>
        </a:fillRef>
        <a:effectRef idx="0">
          <a:scrgbClr r="0" g="0" b="0"/>
        </a:effectRef>
        <a:fontRef idx="minor"/>
      </dsp:style>
    </dsp:sp>
    <dsp:sp modelId="{711286A7-EE65-4C00-8D8A-F3ACAB0E6430}">
      <dsp:nvSpPr>
        <dsp:cNvPr id="0" name=""/>
        <dsp:cNvSpPr/>
      </dsp:nvSpPr>
      <dsp:spPr>
        <a:xfrm>
          <a:off x="5136745" y="1530504"/>
          <a:ext cx="520272" cy="520272"/>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EE8E986D-A3BF-49C5-AE9C-E44D9C9CCC38}">
      <dsp:nvSpPr>
        <dsp:cNvPr id="0" name=""/>
        <dsp:cNvSpPr/>
      </dsp:nvSpPr>
      <dsp:spPr>
        <a:xfrm rot="17700000">
          <a:off x="4520554" y="2254640"/>
          <a:ext cx="1077853" cy="5197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25400" bIns="0" numCol="1" spcCol="1270" anchor="ctr" anchorCtr="0">
          <a:noAutofit/>
        </a:bodyPr>
        <a:lstStyle/>
        <a:p>
          <a:pPr marL="0" lvl="0" indent="0" algn="r" defTabSz="444500">
            <a:lnSpc>
              <a:spcPct val="90000"/>
            </a:lnSpc>
            <a:spcBef>
              <a:spcPct val="0"/>
            </a:spcBef>
            <a:spcAft>
              <a:spcPct val="35000"/>
            </a:spcAft>
            <a:buNone/>
          </a:pPr>
          <a:r>
            <a:rPr lang="en-AU" sz="1000" b="1" kern="1200" dirty="0">
              <a:solidFill>
                <a:srgbClr val="00B050"/>
              </a:solidFill>
            </a:rPr>
            <a:t>Information Guidelines effective</a:t>
          </a:r>
        </a:p>
      </dsp:txBody>
      <dsp:txXfrm>
        <a:off x="4520554" y="2254640"/>
        <a:ext cx="1077853" cy="519700"/>
      </dsp:txXfrm>
    </dsp:sp>
    <dsp:sp modelId="{E3F863D2-FF8A-4F29-90FB-EEEACEEF5D4E}">
      <dsp:nvSpPr>
        <dsp:cNvPr id="0" name=""/>
        <dsp:cNvSpPr/>
      </dsp:nvSpPr>
      <dsp:spPr>
        <a:xfrm rot="17700000">
          <a:off x="5195354" y="806939"/>
          <a:ext cx="1077853" cy="519700"/>
        </a:xfrm>
        <a:prstGeom prst="rect">
          <a:avLst/>
        </a:prstGeom>
        <a:noFill/>
        <a:ln>
          <a:noFill/>
        </a:ln>
        <a:effectLst/>
      </dsp:spPr>
      <dsp:style>
        <a:lnRef idx="0">
          <a:scrgbClr r="0" g="0" b="0"/>
        </a:lnRef>
        <a:fillRef idx="0">
          <a:scrgbClr r="0" g="0" b="0"/>
        </a:fillRef>
        <a:effectRef idx="0">
          <a:scrgbClr r="0" g="0" b="0"/>
        </a:effectRef>
        <a:fontRef idx="minor"/>
      </dsp:style>
    </dsp:sp>
    <dsp:sp modelId="{A80F7412-D54D-4721-9DC3-455697C70451}">
      <dsp:nvSpPr>
        <dsp:cNvPr id="0" name=""/>
        <dsp:cNvSpPr/>
      </dsp:nvSpPr>
      <dsp:spPr>
        <a:xfrm>
          <a:off x="5732436" y="1530504"/>
          <a:ext cx="520272" cy="520272"/>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7A949FB9-F9F0-42C6-80A0-1E88C6EFE3A0}">
      <dsp:nvSpPr>
        <dsp:cNvPr id="0" name=""/>
        <dsp:cNvSpPr/>
      </dsp:nvSpPr>
      <dsp:spPr>
        <a:xfrm rot="17700000">
          <a:off x="5116245" y="2254640"/>
          <a:ext cx="1077853" cy="5197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25400" bIns="0" numCol="1" spcCol="1270" anchor="ctr" anchorCtr="0">
          <a:noAutofit/>
        </a:bodyPr>
        <a:lstStyle/>
        <a:p>
          <a:pPr marL="0" lvl="0" indent="0" algn="r" defTabSz="444500">
            <a:lnSpc>
              <a:spcPct val="90000"/>
            </a:lnSpc>
            <a:spcBef>
              <a:spcPct val="0"/>
            </a:spcBef>
            <a:spcAft>
              <a:spcPct val="35000"/>
            </a:spcAft>
            <a:buNone/>
          </a:pPr>
          <a:r>
            <a:rPr lang="en-AU" sz="1000" b="1" kern="1200" dirty="0">
              <a:solidFill>
                <a:srgbClr val="00B050"/>
              </a:solidFill>
            </a:rPr>
            <a:t>NSP confirmation of initial data submission</a:t>
          </a:r>
        </a:p>
      </dsp:txBody>
      <dsp:txXfrm>
        <a:off x="5116245" y="2254640"/>
        <a:ext cx="1077853" cy="519700"/>
      </dsp:txXfrm>
    </dsp:sp>
    <dsp:sp modelId="{1231B955-AC45-460D-831A-5FF7FD3CC592}">
      <dsp:nvSpPr>
        <dsp:cNvPr id="0" name=""/>
        <dsp:cNvSpPr/>
      </dsp:nvSpPr>
      <dsp:spPr>
        <a:xfrm rot="17700000">
          <a:off x="5791045" y="806939"/>
          <a:ext cx="1077853" cy="519700"/>
        </a:xfrm>
        <a:prstGeom prst="rect">
          <a:avLst/>
        </a:prstGeom>
        <a:noFill/>
        <a:ln>
          <a:noFill/>
        </a:ln>
        <a:effectLst/>
      </dsp:spPr>
      <dsp:style>
        <a:lnRef idx="0">
          <a:scrgbClr r="0" g="0" b="0"/>
        </a:lnRef>
        <a:fillRef idx="0">
          <a:scrgbClr r="0" g="0" b="0"/>
        </a:fillRef>
        <a:effectRef idx="0">
          <a:scrgbClr r="0" g="0" b="0"/>
        </a:effectRef>
        <a:fontRef idx="minor"/>
      </dsp:style>
    </dsp:sp>
    <dsp:sp modelId="{DA0F2797-A199-4602-8A5B-483D9DA386C9}">
      <dsp:nvSpPr>
        <dsp:cNvPr id="0" name=""/>
        <dsp:cNvSpPr/>
      </dsp:nvSpPr>
      <dsp:spPr>
        <a:xfrm>
          <a:off x="6328207" y="1289475"/>
          <a:ext cx="1002328" cy="1002328"/>
        </a:xfrm>
        <a:prstGeom prst="donut">
          <a:avLst>
            <a:gd name="adj" fmla="val 2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D743C50B-D473-4005-BB67-F9F949C2F212}">
      <dsp:nvSpPr>
        <dsp:cNvPr id="0" name=""/>
        <dsp:cNvSpPr/>
      </dsp:nvSpPr>
      <dsp:spPr>
        <a:xfrm rot="17700000">
          <a:off x="6681382" y="472373"/>
          <a:ext cx="1246006" cy="60047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0640" tIns="0" rIns="0" bIns="0" numCol="1" spcCol="1270" anchor="ctr" anchorCtr="0">
          <a:noAutofit/>
        </a:bodyPr>
        <a:lstStyle/>
        <a:p>
          <a:pPr marL="0" lvl="0" indent="0" algn="l" defTabSz="711200">
            <a:lnSpc>
              <a:spcPct val="90000"/>
            </a:lnSpc>
            <a:spcBef>
              <a:spcPct val="0"/>
            </a:spcBef>
            <a:spcAft>
              <a:spcPct val="35000"/>
            </a:spcAft>
            <a:buNone/>
          </a:pPr>
          <a:r>
            <a:rPr lang="en-AU" sz="1600" kern="1200" dirty="0"/>
            <a:t>Testing commence</a:t>
          </a:r>
        </a:p>
      </dsp:txBody>
      <dsp:txXfrm>
        <a:off x="6681382" y="472373"/>
        <a:ext cx="1246006" cy="600478"/>
      </dsp:txXfrm>
    </dsp:sp>
    <dsp:sp modelId="{E28F6034-EEEF-499D-B623-6B1C6717D79A}">
      <dsp:nvSpPr>
        <dsp:cNvPr id="0" name=""/>
        <dsp:cNvSpPr/>
      </dsp:nvSpPr>
      <dsp:spPr>
        <a:xfrm>
          <a:off x="7406035" y="1530504"/>
          <a:ext cx="520272" cy="520272"/>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8F147588-E177-449E-A42F-78B00A6C160B}">
      <dsp:nvSpPr>
        <dsp:cNvPr id="0" name=""/>
        <dsp:cNvSpPr/>
      </dsp:nvSpPr>
      <dsp:spPr>
        <a:xfrm rot="17700000">
          <a:off x="6789844" y="2254640"/>
          <a:ext cx="1077853" cy="5197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25400" bIns="0" numCol="1" spcCol="1270" anchor="ctr" anchorCtr="0">
          <a:noAutofit/>
        </a:bodyPr>
        <a:lstStyle/>
        <a:p>
          <a:pPr marL="0" lvl="0" indent="0" algn="r" defTabSz="444500">
            <a:lnSpc>
              <a:spcPct val="90000"/>
            </a:lnSpc>
            <a:spcBef>
              <a:spcPct val="0"/>
            </a:spcBef>
            <a:spcAft>
              <a:spcPct val="35000"/>
            </a:spcAft>
            <a:buNone/>
          </a:pPr>
          <a:r>
            <a:rPr lang="en-AU" sz="1000" kern="1200" dirty="0"/>
            <a:t>Pre-production testing</a:t>
          </a:r>
        </a:p>
      </dsp:txBody>
      <dsp:txXfrm>
        <a:off x="6789844" y="2254640"/>
        <a:ext cx="1077853" cy="519700"/>
      </dsp:txXfrm>
    </dsp:sp>
    <dsp:sp modelId="{0E0968BD-194B-47CD-AE6B-125D13E5A59D}">
      <dsp:nvSpPr>
        <dsp:cNvPr id="0" name=""/>
        <dsp:cNvSpPr/>
      </dsp:nvSpPr>
      <dsp:spPr>
        <a:xfrm rot="17700000">
          <a:off x="7464644" y="806939"/>
          <a:ext cx="1077853" cy="519700"/>
        </a:xfrm>
        <a:prstGeom prst="rect">
          <a:avLst/>
        </a:prstGeom>
        <a:noFill/>
        <a:ln>
          <a:noFill/>
        </a:ln>
        <a:effectLst/>
      </dsp:spPr>
      <dsp:style>
        <a:lnRef idx="0">
          <a:scrgbClr r="0" g="0" b="0"/>
        </a:lnRef>
        <a:fillRef idx="0">
          <a:scrgbClr r="0" g="0" b="0"/>
        </a:fillRef>
        <a:effectRef idx="0">
          <a:scrgbClr r="0" g="0" b="0"/>
        </a:effectRef>
        <a:fontRef idx="minor"/>
      </dsp:style>
    </dsp:sp>
    <dsp:sp modelId="{26729E82-AFA6-4B68-BC24-022480775C9C}">
      <dsp:nvSpPr>
        <dsp:cNvPr id="0" name=""/>
        <dsp:cNvSpPr/>
      </dsp:nvSpPr>
      <dsp:spPr>
        <a:xfrm>
          <a:off x="8001726" y="1530504"/>
          <a:ext cx="520272" cy="520272"/>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A4403A3F-1F45-4BCC-876A-444C7682CE83}">
      <dsp:nvSpPr>
        <dsp:cNvPr id="0" name=""/>
        <dsp:cNvSpPr/>
      </dsp:nvSpPr>
      <dsp:spPr>
        <a:xfrm rot="17700000">
          <a:off x="7385535" y="2254640"/>
          <a:ext cx="1077853" cy="5197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25400" bIns="0" numCol="1" spcCol="1270" anchor="ctr" anchorCtr="0">
          <a:noAutofit/>
        </a:bodyPr>
        <a:lstStyle/>
        <a:p>
          <a:pPr marL="0" lvl="0" indent="0" algn="r" defTabSz="444500">
            <a:lnSpc>
              <a:spcPct val="90000"/>
            </a:lnSpc>
            <a:spcBef>
              <a:spcPct val="0"/>
            </a:spcBef>
            <a:spcAft>
              <a:spcPct val="35000"/>
            </a:spcAft>
            <a:buNone/>
          </a:pPr>
          <a:r>
            <a:rPr lang="en-AU" sz="1000" kern="1200" dirty="0"/>
            <a:t>Industry testing</a:t>
          </a:r>
        </a:p>
      </dsp:txBody>
      <dsp:txXfrm>
        <a:off x="7385535" y="2254640"/>
        <a:ext cx="1077853" cy="519700"/>
      </dsp:txXfrm>
    </dsp:sp>
    <dsp:sp modelId="{7F6ECBF2-41AB-43B4-9A81-9D5C685C1EE8}">
      <dsp:nvSpPr>
        <dsp:cNvPr id="0" name=""/>
        <dsp:cNvSpPr/>
      </dsp:nvSpPr>
      <dsp:spPr>
        <a:xfrm rot="17700000">
          <a:off x="8060335" y="806939"/>
          <a:ext cx="1077853" cy="519700"/>
        </a:xfrm>
        <a:prstGeom prst="rect">
          <a:avLst/>
        </a:prstGeom>
        <a:noFill/>
        <a:ln>
          <a:noFill/>
        </a:ln>
        <a:effectLst/>
      </dsp:spPr>
      <dsp:style>
        <a:lnRef idx="0">
          <a:scrgbClr r="0" g="0" b="0"/>
        </a:lnRef>
        <a:fillRef idx="0">
          <a:scrgbClr r="0" g="0" b="0"/>
        </a:fillRef>
        <a:effectRef idx="0">
          <a:scrgbClr r="0" g="0" b="0"/>
        </a:effectRef>
        <a:fontRef idx="minor"/>
      </dsp:style>
    </dsp:sp>
    <dsp:sp modelId="{F1B6F5BF-28D4-4148-9783-ED72FE8BD7D0}">
      <dsp:nvSpPr>
        <dsp:cNvPr id="0" name=""/>
        <dsp:cNvSpPr/>
      </dsp:nvSpPr>
      <dsp:spPr>
        <a:xfrm>
          <a:off x="8597417" y="1530504"/>
          <a:ext cx="520272" cy="520272"/>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9BAD4752-EBAE-4130-8751-B5729FAD6427}">
      <dsp:nvSpPr>
        <dsp:cNvPr id="0" name=""/>
        <dsp:cNvSpPr/>
      </dsp:nvSpPr>
      <dsp:spPr>
        <a:xfrm rot="17700000">
          <a:off x="7981226" y="2254640"/>
          <a:ext cx="1077853" cy="5197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25400" bIns="0" numCol="1" spcCol="1270" anchor="ctr" anchorCtr="0">
          <a:noAutofit/>
        </a:bodyPr>
        <a:lstStyle/>
        <a:p>
          <a:pPr marL="0" lvl="0" indent="0" algn="r" defTabSz="444500">
            <a:lnSpc>
              <a:spcPct val="90000"/>
            </a:lnSpc>
            <a:spcBef>
              <a:spcPct val="0"/>
            </a:spcBef>
            <a:spcAft>
              <a:spcPct val="35000"/>
            </a:spcAft>
            <a:buNone/>
          </a:pPr>
          <a:r>
            <a:rPr lang="en-AU" sz="1000" kern="1200" dirty="0"/>
            <a:t>Production release</a:t>
          </a:r>
        </a:p>
      </dsp:txBody>
      <dsp:txXfrm>
        <a:off x="7981226" y="2254640"/>
        <a:ext cx="1077853" cy="519700"/>
      </dsp:txXfrm>
    </dsp:sp>
    <dsp:sp modelId="{F11587DD-EA22-46D4-BF57-B857F3E2F33F}">
      <dsp:nvSpPr>
        <dsp:cNvPr id="0" name=""/>
        <dsp:cNvSpPr/>
      </dsp:nvSpPr>
      <dsp:spPr>
        <a:xfrm rot="17700000">
          <a:off x="8656026" y="806939"/>
          <a:ext cx="1077853" cy="519700"/>
        </a:xfrm>
        <a:prstGeom prst="rect">
          <a:avLst/>
        </a:prstGeom>
        <a:noFill/>
        <a:ln>
          <a:noFill/>
        </a:ln>
        <a:effectLst/>
      </dsp:spPr>
      <dsp:style>
        <a:lnRef idx="0">
          <a:scrgbClr r="0" g="0" b="0"/>
        </a:lnRef>
        <a:fillRef idx="0">
          <a:scrgbClr r="0" g="0" b="0"/>
        </a:fillRef>
        <a:effectRef idx="0">
          <a:scrgbClr r="0" g="0" b="0"/>
        </a:effectRef>
        <a:fontRef idx="minor"/>
      </dsp:style>
    </dsp:sp>
    <dsp:sp modelId="{E8CD8637-0126-42F4-87CB-CDC01E10FADC}">
      <dsp:nvSpPr>
        <dsp:cNvPr id="0" name=""/>
        <dsp:cNvSpPr/>
      </dsp:nvSpPr>
      <dsp:spPr>
        <a:xfrm>
          <a:off x="9193188" y="1289475"/>
          <a:ext cx="1002328" cy="1002328"/>
        </a:xfrm>
        <a:prstGeom prst="donut">
          <a:avLst>
            <a:gd name="adj" fmla="val 2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DBC17731-2C62-4A39-882C-265A1E7A4509}">
      <dsp:nvSpPr>
        <dsp:cNvPr id="0" name=""/>
        <dsp:cNvSpPr/>
      </dsp:nvSpPr>
      <dsp:spPr>
        <a:xfrm rot="17700000">
          <a:off x="9546363" y="472373"/>
          <a:ext cx="1246006" cy="60047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0640" tIns="0" rIns="0" bIns="0" numCol="1" spcCol="1270" anchor="ctr" anchorCtr="0">
          <a:noAutofit/>
        </a:bodyPr>
        <a:lstStyle/>
        <a:p>
          <a:pPr marL="0" lvl="0" indent="0" algn="l" defTabSz="711200">
            <a:lnSpc>
              <a:spcPct val="90000"/>
            </a:lnSpc>
            <a:spcBef>
              <a:spcPct val="0"/>
            </a:spcBef>
            <a:spcAft>
              <a:spcPct val="35000"/>
            </a:spcAft>
            <a:buNone/>
          </a:pPr>
          <a:r>
            <a:rPr lang="en-AU" sz="1600" b="1" kern="1200" dirty="0">
              <a:solidFill>
                <a:srgbClr val="00B050"/>
              </a:solidFill>
            </a:rPr>
            <a:t>1 December 2019 Online</a:t>
          </a:r>
        </a:p>
      </dsp:txBody>
      <dsp:txXfrm>
        <a:off x="9546363" y="472373"/>
        <a:ext cx="1246006" cy="600478"/>
      </dsp:txXfrm>
    </dsp:sp>
    <dsp:sp modelId="{9CEEEA52-DE20-4F1A-9787-DD37BC8DAF25}">
      <dsp:nvSpPr>
        <dsp:cNvPr id="0" name=""/>
        <dsp:cNvSpPr/>
      </dsp:nvSpPr>
      <dsp:spPr>
        <a:xfrm>
          <a:off x="10271016" y="1530504"/>
          <a:ext cx="520272" cy="520272"/>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60104248-2443-47D8-BD83-0D4C17113082}">
      <dsp:nvSpPr>
        <dsp:cNvPr id="0" name=""/>
        <dsp:cNvSpPr/>
      </dsp:nvSpPr>
      <dsp:spPr>
        <a:xfrm rot="17700000">
          <a:off x="9654825" y="2254640"/>
          <a:ext cx="1077853" cy="5197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25400" bIns="0" numCol="1" spcCol="1270" anchor="ctr" anchorCtr="0">
          <a:noAutofit/>
        </a:bodyPr>
        <a:lstStyle/>
        <a:p>
          <a:pPr marL="0" lvl="0" indent="0" algn="r" defTabSz="444500">
            <a:lnSpc>
              <a:spcPct val="90000"/>
            </a:lnSpc>
            <a:spcBef>
              <a:spcPct val="0"/>
            </a:spcBef>
            <a:spcAft>
              <a:spcPct val="35000"/>
            </a:spcAft>
            <a:buNone/>
          </a:pPr>
          <a:r>
            <a:rPr lang="en-AU" sz="1000" kern="1200" dirty="0"/>
            <a:t>Review performance</a:t>
          </a:r>
        </a:p>
      </dsp:txBody>
      <dsp:txXfrm>
        <a:off x="9654825" y="2254640"/>
        <a:ext cx="1077853" cy="519700"/>
      </dsp:txXfrm>
    </dsp:sp>
    <dsp:sp modelId="{4D553E63-78FE-408E-8D3D-0A7310CD5D94}">
      <dsp:nvSpPr>
        <dsp:cNvPr id="0" name=""/>
        <dsp:cNvSpPr/>
      </dsp:nvSpPr>
      <dsp:spPr>
        <a:xfrm rot="17700000">
          <a:off x="10329625" y="806939"/>
          <a:ext cx="1077853" cy="519700"/>
        </a:xfrm>
        <a:prstGeom prst="rect">
          <a:avLst/>
        </a:prstGeom>
        <a:noFill/>
        <a:ln>
          <a:noFill/>
        </a:ln>
        <a:effectLst/>
      </dsp:spPr>
      <dsp:style>
        <a:lnRef idx="0">
          <a:scrgbClr r="0" g="0" b="0"/>
        </a:lnRef>
        <a:fillRef idx="0">
          <a:scrgbClr r="0" g="0" b="0"/>
        </a:fillRef>
        <a:effectRef idx="0">
          <a:scrgbClr r="0" g="0" b="0"/>
        </a:effectRef>
        <a:fontRef idx="minor"/>
      </dsp:style>
    </dsp:sp>
    <dsp:sp modelId="{389192B6-D5C3-49B7-9EE9-ACA7C5111BDE}">
      <dsp:nvSpPr>
        <dsp:cNvPr id="0" name=""/>
        <dsp:cNvSpPr/>
      </dsp:nvSpPr>
      <dsp:spPr>
        <a:xfrm>
          <a:off x="10866707" y="1530504"/>
          <a:ext cx="520272" cy="520272"/>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4E2B02C2-8F49-4414-B9F9-344B6F64656A}">
      <dsp:nvSpPr>
        <dsp:cNvPr id="0" name=""/>
        <dsp:cNvSpPr/>
      </dsp:nvSpPr>
      <dsp:spPr>
        <a:xfrm rot="17700000">
          <a:off x="10250516" y="2254640"/>
          <a:ext cx="1077853" cy="5197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25400" bIns="0" numCol="1" spcCol="1270" anchor="ctr" anchorCtr="0">
          <a:noAutofit/>
        </a:bodyPr>
        <a:lstStyle/>
        <a:p>
          <a:pPr marL="0" lvl="0" indent="0" algn="r" defTabSz="444500">
            <a:lnSpc>
              <a:spcPct val="90000"/>
            </a:lnSpc>
            <a:spcBef>
              <a:spcPct val="0"/>
            </a:spcBef>
            <a:spcAft>
              <a:spcPct val="35000"/>
            </a:spcAft>
            <a:buNone/>
          </a:pPr>
          <a:r>
            <a:rPr lang="en-AU" sz="1000" kern="1200" dirty="0"/>
            <a:t>Operate</a:t>
          </a:r>
        </a:p>
      </dsp:txBody>
      <dsp:txXfrm>
        <a:off x="10250516" y="2254640"/>
        <a:ext cx="1077853" cy="519700"/>
      </dsp:txXfrm>
    </dsp:sp>
    <dsp:sp modelId="{BCFFF380-D131-4E2A-AEB3-D82C629D7DC3}">
      <dsp:nvSpPr>
        <dsp:cNvPr id="0" name=""/>
        <dsp:cNvSpPr/>
      </dsp:nvSpPr>
      <dsp:spPr>
        <a:xfrm rot="17700000">
          <a:off x="10925316" y="806939"/>
          <a:ext cx="1077853" cy="519700"/>
        </a:xfrm>
        <a:prstGeom prst="rect">
          <a:avLst/>
        </a:prstGeom>
        <a:noFill/>
        <a:ln>
          <a:noFill/>
        </a:ln>
        <a:effectLst/>
      </dsp:spPr>
      <dsp:style>
        <a:lnRef idx="0">
          <a:scrgbClr r="0" g="0" b="0"/>
        </a:lnRef>
        <a:fillRef idx="0">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8/layout/CircleAccentTimeline">
  <dgm:title val=""/>
  <dgm:desc val=""/>
  <dgm:catLst>
    <dgm:cat type="process" pri="75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41" srcId="1" destId="11" srcOrd="0" destOrd="0"/>
        <dgm:cxn modelId="42" srcId="1" destId="12" srcOrd="1" destOrd="0"/>
        <dgm:cxn modelId="5" srcId="0" destId="2" srcOrd="0" destOrd="0"/>
        <dgm:cxn modelId="51" srcId="2" destId="21" srcOrd="0" destOrd="0"/>
        <dgm:cxn modelId="52" srcId="2" destId="22" srcOrd="1" destOrd="0"/>
      </dgm:cxnLst>
      <dgm:bg/>
      <dgm:whole/>
    </dgm:dataModel>
  </dgm:sampData>
  <dgm:style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41" srcId="1" destId="11" srcOrd="0" destOrd="0"/>
        <dgm:cxn modelId="5" srcId="0" destId="2" srcOrd="0" destOrd="0"/>
        <dgm:cxn modelId="51" srcId="2" destId="21" srcOrd="0" destOrd="0"/>
      </dgm:cxnLst>
      <dgm:bg/>
      <dgm:whole/>
    </dgm:dataModel>
  </dgm:styleData>
  <dgm:clr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41" srcId="1" destId="11" srcOrd="0" destOrd="0"/>
        <dgm:cxn modelId="5" srcId="0" destId="2" srcOrd="0" destOrd="0"/>
        <dgm:cxn modelId="51" srcId="2" destId="21" srcOrd="0" destOrd="0"/>
      </dgm:cxnLst>
      <dgm:bg/>
      <dgm:whole/>
    </dgm:dataModel>
  </dgm:clrData>
  <dgm:layoutNode name="Name0">
    <dgm:varLst>
      <dgm:dir/>
    </dgm:varLst>
    <dgm:choose name="Name1">
      <dgm:if name="Name2" func="var" arg="dir" op="equ" val="norm">
        <dgm:alg type="lin">
          <dgm:param type="fallback" val="2D"/>
          <dgm:param type="nodeVertAlign" val="b"/>
        </dgm:alg>
      </dgm:if>
      <dgm:else name="Name3">
        <dgm:alg type="lin">
          <dgm:param type="fallback" val="2D"/>
          <dgm:param type="nodeVertAlign" val="b"/>
          <dgm:param type="linDir" val="fromR"/>
        </dgm:alg>
      </dgm:else>
    </dgm:choose>
    <dgm:shape xmlns:r="http://schemas.openxmlformats.org/officeDocument/2006/relationships" r:blip="">
      <dgm:adjLst/>
    </dgm:shape>
    <dgm:constrLst>
      <dgm:constr type="h" for="ch" forName="parComposite" refType="h"/>
      <dgm:constr type="w" for="ch" forName="parComposite" refType="h" refFor="ch" refForName="parComposite" fact="0.4986"/>
      <dgm:constr type="h" for="ch" forName="desComposite" refType="h" fact="0.8722"/>
      <dgm:constr type="w" for="ch" forName="desComposite" refType="h" refFor="ch" refForName="desComposite" fact="0.6056"/>
      <dgm:constr type="w" for="ch" forName="parBackupNorm" refType="w" refFor="ch" refForName="parComposite" fact="-0.3369"/>
      <dgm:constr type="w" for="ch" forName="parBackupRTL" refType="w" refFor="ch" refForName="parComposite" fact="-0.3369"/>
      <dgm:constr type="w" for="ch" forName="parBackupRev" refType="w" refFor="ch" refForName="parComposite" fact="0"/>
      <dgm:constr type="w" for="ch" forName="desBackupLeftNorm" refType="w" refFor="ch" refForName="desComposite" fact="-0.3376"/>
      <dgm:constr type="w" for="ch" forName="desBackupLeftRev" refType="w" refFor="ch" refForName="desComposite" fact="-0.3376"/>
      <dgm:constr type="w" for="ch" forName="desBackupRightNorm" refType="w" refFor="ch" refForName="desComposite" fact="-0.3376"/>
      <dgm:constr type="w" for="ch" forName="desBackupRightRev" refType="w" refFor="ch" refForName="desComposite" fact="-0.3376"/>
      <dgm:constr type="w" for="ch" forName="parSpace" refType="w" refFor="ch" refForName="parComposite" fact="0.05"/>
      <dgm:constr type="w" for="ch" forName="desSpace" refType="w" refFor="ch" refForName="parComposite" fact="0.05"/>
      <dgm:constr type="primFontSz" for="des" forName="parTx" op="equ" val="65"/>
      <dgm:constr type="primFontSz" for="des" forName="chTx" refType="primFontSz" refFor="des" refForName="parTx" op="lte" val="65"/>
      <dgm:constr type="primFontSz" for="des" forName="desTx" refType="primFontSz" refFor="des" refForName="chTx" op="lte" val="65"/>
      <dgm:constr type="primFontSz" for="des" forName="desTx" refType="primFontSz" refFor="des" refForName="parTx" op="lte"/>
    </dgm:constrLst>
    <dgm:forEach name="Name4" axis="ch" ptType="node">
      <dgm:layoutNode name="parComposite">
        <dgm:alg type="composite"/>
        <dgm:shape xmlns:r="http://schemas.openxmlformats.org/officeDocument/2006/relationships" r:blip="">
          <dgm:adjLst/>
        </dgm:shape>
        <dgm:choose name="Name5">
          <dgm:if name="Name6" func="var" arg="dir" op="equ" val="norm">
            <dgm:constrLst>
              <dgm:constr type="l" for="ch" forName="parBigCircle"/>
              <dgm:constr type="ctrY" for="ch" forName="parBigCircle" refType="h" fact="0.5639"/>
              <dgm:constr type="w" for="ch" forName="parBigCircle" refType="w" fact="0.6631"/>
              <dgm:constr type="h" for="ch" forName="parBigCircle" refType="w" refFor="ch" refForName="parBigCircle"/>
              <dgm:constr type="r" for="ch" forName="parTx" refType="w"/>
              <dgm:constr type="t" for="ch" forName="parTx"/>
              <dgm:constr type="w" for="ch" forName="parTx" refType="w" fact="0.7084"/>
              <dgm:constr type="h" for="ch" forName="parTx" refType="h" fact="0.4562"/>
              <dgm:constr type="t" for="ch" forName="bSpace" refType="ctrY" refFor="ch" refForName="parBigCircle"/>
              <dgm:constr type="b" for="ch" forName="bSpace" refType="h"/>
              <dgm:constr type="l" for="ch" forName="bSpace"/>
              <dgm:constr type="w" for="ch" forName="bSpace" val="1"/>
            </dgm:constrLst>
          </dgm:if>
          <dgm:else name="Name7">
            <dgm:constrLst>
              <dgm:constr type="r" for="ch" forName="parBigCircle" refType="w"/>
              <dgm:constr type="ctrY" for="ch" forName="parBigCircle" refType="h" fact="0.5639"/>
              <dgm:constr type="w" for="ch" forName="parBigCircle" refType="w" fact="0.6631"/>
              <dgm:constr type="h" for="ch" forName="parBigCircle" refType="w" refFor="ch" refForName="parBigCircle"/>
              <dgm:constr type="l" for="ch" forName="parTx" fact="0"/>
              <dgm:constr type="t" for="ch" forName="parTx"/>
              <dgm:constr type="w" for="ch" forName="parTx" refType="w" fact="0.7084"/>
              <dgm:constr type="h" for="ch" forName="parTx" refType="h" fact="0.4562"/>
              <dgm:constr type="t" for="ch" forName="bSpace" refType="ctrY" refFor="ch" refForName="parBigCircle"/>
              <dgm:constr type="b" for="ch" forName="bSpace" refType="h"/>
              <dgm:constr type="r" for="ch" forName="bSpace"/>
              <dgm:constr type="w" for="ch" forName="bSpace" val="1"/>
            </dgm:constrLst>
          </dgm:else>
        </dgm:choose>
        <dgm:layoutNode name="parBigCircle" styleLbl="node0">
          <dgm:alg type="sp"/>
          <dgm:shape xmlns:r="http://schemas.openxmlformats.org/officeDocument/2006/relationships" type="donut" r:blip="">
            <dgm:adjLst>
              <dgm:adj idx="1" val="0.2"/>
            </dgm:adjLst>
          </dgm:shape>
          <dgm:presOf/>
          <dgm:constrLst>
            <dgm:constr type="h" refType="w" op="equ"/>
          </dgm:constrLst>
        </dgm:layoutNode>
        <dgm:layoutNode name="parTx" styleLbl="revTx">
          <dgm:choose name="Name8">
            <dgm:if name="Name9" func="var" arg="dir" op="equ" val="norm">
              <dgm:alg type="tx">
                <dgm:param type="autoTxRot" val="grav"/>
                <dgm:param type="parTxLTRAlign" val="l"/>
              </dgm:alg>
              <dgm:shape xmlns:r="http://schemas.openxmlformats.org/officeDocument/2006/relationships" rot="295" type="rect" r:blip="">
                <dgm:adjLst/>
              </dgm:shape>
              <dgm:presOf axis="self" ptType="node"/>
              <dgm:constrLst>
                <dgm:constr type="lMarg" refType="primFontSz" fact="0.2"/>
                <dgm:constr type="rMarg"/>
                <dgm:constr type="tMarg"/>
                <dgm:constr type="bMarg"/>
              </dgm:constrLst>
            </dgm:if>
            <dgm:else name="Name10">
              <dgm:alg type="tx">
                <dgm:param type="autoTxRot" val="grav"/>
                <dgm:param type="parTxLTRAlign" val="r"/>
              </dgm:alg>
              <dgm:shape xmlns:r="http://schemas.openxmlformats.org/officeDocument/2006/relationships" rot="65" type="rect" r:blip="">
                <dgm:adjLst/>
              </dgm:shape>
              <dgm:presOf axis="self" ptType="node"/>
              <dgm:constrLst>
                <dgm:constr type="lMarg"/>
                <dgm:constr type="rMarg" refType="primFontSz" fact="0.2"/>
                <dgm:constr type="tMarg"/>
                <dgm:constr type="bMarg"/>
              </dgm:constrLst>
            </dgm:else>
          </dgm:choose>
          <dgm:ruleLst>
            <dgm:rule type="primFontSz" val="5" fact="NaN" max="NaN"/>
          </dgm:ruleLst>
        </dgm:layoutNode>
        <dgm:layoutNode name="bSpace">
          <dgm:alg type="sp"/>
          <dgm:shape xmlns:r="http://schemas.openxmlformats.org/officeDocument/2006/relationships" r:blip="">
            <dgm:adjLst/>
          </dgm:shape>
          <dgm:presOf/>
        </dgm:layoutNode>
      </dgm:layoutNode>
      <dgm:choose name="Name11">
        <dgm:if name="Name12" func="var" arg="dir" op="equ" val="norm">
          <dgm:layoutNode name="parBackupNorm">
            <dgm:alg type="sp"/>
            <dgm:shape xmlns:r="http://schemas.openxmlformats.org/officeDocument/2006/relationships" r:blip="">
              <dgm:adjLst/>
            </dgm:shape>
            <dgm:presOf/>
          </dgm:layoutNode>
        </dgm:if>
        <dgm:else name="Name13">
          <dgm:layoutNode name="parBackupRTL">
            <dgm:alg type="sp"/>
            <dgm:shape xmlns:r="http://schemas.openxmlformats.org/officeDocument/2006/relationships" r:blip="">
              <dgm:adjLst/>
            </dgm:shape>
            <dgm:presOf/>
          </dgm:layoutNode>
        </dgm:else>
      </dgm:choose>
      <dgm:forEach name="Name14" axis="followSib" ptType="sibTrans" hideLastTrans="0" cnt="1">
        <dgm:layoutNode name="parSpace">
          <dgm:alg type="sp"/>
          <dgm:shape xmlns:r="http://schemas.openxmlformats.org/officeDocument/2006/relationships" r:blip="">
            <dgm:adjLst/>
          </dgm:shape>
          <dgm:presOf/>
        </dgm:layoutNode>
      </dgm:forEach>
      <dgm:forEach name="Name15" axis="ch" ptType="node">
        <dgm:choose name="Name16">
          <dgm:if name="Name17" func="var" arg="dir" op="equ" val="norm">
            <dgm:layoutNode name="desBackupLeftNorm">
              <dgm:alg type="sp"/>
              <dgm:shape xmlns:r="http://schemas.openxmlformats.org/officeDocument/2006/relationships" r:blip="">
                <dgm:adjLst/>
              </dgm:shape>
              <dgm:presOf/>
            </dgm:layoutNode>
          </dgm:if>
          <dgm:else name="Name18">
            <dgm:choose name="Name19">
              <dgm:if name="Name20" axis="self" ptType="node" func="pos" op="equ" val="1">
                <dgm:layoutNode name="desBackupRightRev">
                  <dgm:alg type="sp"/>
                  <dgm:shape xmlns:r="http://schemas.openxmlformats.org/officeDocument/2006/relationships" r:blip="">
                    <dgm:adjLst/>
                  </dgm:shape>
                  <dgm:presOf/>
                </dgm:layoutNode>
              </dgm:if>
              <dgm:else name="Name21"/>
            </dgm:choose>
          </dgm:else>
        </dgm:choose>
        <dgm:layoutNode name="desComposite">
          <dgm:alg type="composite"/>
          <dgm:shape xmlns:r="http://schemas.openxmlformats.org/officeDocument/2006/relationships" r:blip="">
            <dgm:adjLst/>
          </dgm:shape>
          <dgm:choose name="Name22">
            <dgm:if name="Name23" func="var" arg="dir" op="equ" val="norm">
              <dgm:constrLst>
                <dgm:constr type="ctrX" for="ch" forName="desCircle" refType="w" fact="0.5"/>
                <dgm:constr type="ctrY" for="ch" forName="desCircle" refType="h" fact="0.5"/>
                <dgm:constr type="w" for="ch" forName="desCircle" refType="w" fact="0.3249"/>
                <dgm:constr type="h" for="ch" forName="desCircle" refType="w" refFor="ch" refForName="desCircle"/>
                <dgm:constr type="l" for="ch" forName="chTx"/>
                <dgm:constr type="b" for="ch" forName="chTx" refType="h"/>
                <dgm:constr type="w" for="ch" forName="chTx" refType="w" fact="0.5786"/>
                <dgm:constr type="h" for="ch" forName="chTx" refType="h" fact="0.4525"/>
                <dgm:constr type="r" for="ch" forName="desTx" refType="w"/>
                <dgm:constr type="t" for="ch" forName="desTx"/>
                <dgm:constr type="w" for="ch" forName="desTx" refType="w" fact="0.5786"/>
                <dgm:constr type="h" for="ch" forName="desTx" refType="h" fact="0.4525"/>
              </dgm:constrLst>
            </dgm:if>
            <dgm:else name="Name24">
              <dgm:constrLst>
                <dgm:constr type="ctrX" for="ch" forName="desCircle" refType="w" fact="0.5"/>
                <dgm:constr type="ctrY" for="ch" forName="desCircle" refType="h" fact="0.5"/>
                <dgm:constr type="w" for="ch" forName="desCircle" refType="w" fact="0.3249"/>
                <dgm:constr type="h" for="ch" forName="desCircle" refType="w" refFor="ch" refForName="desCircle"/>
                <dgm:constr type="r" for="ch" forName="chTx" refType="w"/>
                <dgm:constr type="b" for="ch" forName="chTx" refType="h"/>
                <dgm:constr type="w" for="ch" forName="chTx" refType="w" fact="0.5786"/>
                <dgm:constr type="h" for="ch" forName="chTx" refType="h" fact="0.4525"/>
                <dgm:constr type="l" for="ch" forName="desTx"/>
                <dgm:constr type="t" for="ch" forName="desTx"/>
                <dgm:constr type="w" for="ch" forName="desTx" refType="w" fact="0.5786"/>
                <dgm:constr type="h" for="ch" forName="desTx" refType="h" fact="0.4525"/>
              </dgm:constrLst>
            </dgm:else>
          </dgm:choose>
          <dgm:layoutNode name="desCircle" styleLbl="node1">
            <dgm:alg type="sp"/>
            <dgm:shape xmlns:r="http://schemas.openxmlformats.org/officeDocument/2006/relationships" type="ellipse" r:blip="">
              <dgm:adjLst/>
            </dgm:shape>
            <dgm:presOf/>
            <dgm:constrLst>
              <dgm:constr type="h" refType="w" op="equ"/>
            </dgm:constrLst>
          </dgm:layoutNode>
          <dgm:layoutNode name="chTx" styleLbl="revTx">
            <dgm:choose name="Name25">
              <dgm:if name="Name26" func="var" arg="dir" op="equ" val="norm">
                <dgm:alg type="tx">
                  <dgm:param type="autoTxRot" val="grav"/>
                  <dgm:param type="parTxLTRAlign" val="r"/>
                  <dgm:param type="txAnchorVert" val="mid"/>
                  <dgm:param type="txAnchorVertCh" val="mid"/>
                </dgm:alg>
                <dgm:shape xmlns:r="http://schemas.openxmlformats.org/officeDocument/2006/relationships" rot="295" type="rect" r:blip="">
                  <dgm:adjLst/>
                </dgm:shape>
                <dgm:presOf axis="self" ptType="node"/>
              </dgm:if>
              <dgm:else name="Name27">
                <dgm:alg type="tx">
                  <dgm:param type="autoTxRot" val="grav"/>
                  <dgm:param type="parTxLTRAlign" val="l"/>
                  <dgm:param type="txAnchorVert" val="mid"/>
                  <dgm:param type="txAnchorVertCh" val="mid"/>
                </dgm:alg>
                <dgm:shape xmlns:r="http://schemas.openxmlformats.org/officeDocument/2006/relationships" rot="65" type="rect" r:blip="">
                  <dgm:adjLst/>
                </dgm:shape>
                <dgm:presOf axis="self" ptType="node"/>
              </dgm:else>
            </dgm:choose>
            <dgm:choose name="Name28">
              <dgm:if name="Name29" func="var" arg="dir" op="equ" val="norm">
                <dgm:constrLst>
                  <dgm:constr type="lMarg"/>
                  <dgm:constr type="rMarg" refType="primFontSz" fact="0.2"/>
                  <dgm:constr type="tMarg"/>
                  <dgm:constr type="bMarg"/>
                </dgm:constrLst>
              </dgm:if>
              <dgm:else name="Name30">
                <dgm:constrLst>
                  <dgm:constr type="rMarg"/>
                  <dgm:constr type="lMarg" refType="primFontSz" fact="0.2"/>
                  <dgm:constr type="tMarg"/>
                  <dgm:constr type="bMarg"/>
                </dgm:constrLst>
              </dgm:else>
            </dgm:choose>
            <dgm:ruleLst>
              <dgm:rule type="primFontSz" val="5" fact="NaN" max="NaN"/>
            </dgm:ruleLst>
          </dgm:layoutNode>
          <dgm:layoutNode name="desTx" styleLbl="revTx">
            <dgm:varLst>
              <dgm:bulletEnabled val="1"/>
            </dgm:varLst>
            <dgm:choose name="Name31">
              <dgm:if name="Name32" func="var" arg="dir" op="equ" val="norm">
                <dgm:alg type="tx">
                  <dgm:param type="autoTxRot" val="grav"/>
                  <dgm:param type="parTxLTRAlign" val="l"/>
                  <dgm:param type="shpTxLTRAlignCh" val="l"/>
                  <dgm:param type="stBulletLvl" val="1"/>
                  <dgm:param type="txAnchorVert" val="mid"/>
                </dgm:alg>
                <dgm:shape xmlns:r="http://schemas.openxmlformats.org/officeDocument/2006/relationships" rot="295" type="rect" r:blip="">
                  <dgm:adjLst/>
                </dgm:shape>
                <dgm:presOf axis="des" ptType="node"/>
              </dgm:if>
              <dgm:else name="Name33">
                <dgm:alg type="tx">
                  <dgm:param type="autoTxRot" val="grav"/>
                  <dgm:param type="parTxLTRAlign" val="r"/>
                  <dgm:param type="shpTxLTRAlignCh" val="r"/>
                  <dgm:param type="stBulletLvl" val="1"/>
                  <dgm:param type="txAnchorVert" val="mid"/>
                </dgm:alg>
                <dgm:shape xmlns:r="http://schemas.openxmlformats.org/officeDocument/2006/relationships" rot="65" type="rect" r:blip="">
                  <dgm:adjLst/>
                </dgm:shape>
                <dgm:presOf axis="des" ptType="node"/>
              </dgm:else>
            </dgm:choose>
            <dgm:choose name="Name34">
              <dgm:if name="Name35" func="var" arg="dir" op="equ" val="norm">
                <dgm:constrLst>
                  <dgm:constr type="rMarg"/>
                  <dgm:constr type="lMarg" refType="primFontSz" fact="0.2"/>
                  <dgm:constr type="tMarg"/>
                  <dgm:constr type="bMarg"/>
                </dgm:constrLst>
              </dgm:if>
              <dgm:else name="Name36">
                <dgm:constrLst>
                  <dgm:constr type="lMarg"/>
                  <dgm:constr type="rMarg" refType="primFontSz" fact="0.2"/>
                  <dgm:constr type="tMarg"/>
                  <dgm:constr type="bMarg"/>
                </dgm:constrLst>
              </dgm:else>
            </dgm:choose>
            <dgm:ruleLst>
              <dgm:rule type="primFontSz" val="5" fact="NaN" max="NaN"/>
            </dgm:ruleLst>
          </dgm:layoutNode>
        </dgm:layoutNode>
        <dgm:layoutNode name="desBackupRightNorm">
          <dgm:alg type="sp"/>
          <dgm:shape xmlns:r="http://schemas.openxmlformats.org/officeDocument/2006/relationships" r:blip="">
            <dgm:adjLst/>
          </dgm:shape>
          <dgm:presOf/>
        </dgm:layoutNode>
        <dgm:choose name="Name37">
          <dgm:if name="Name38" func="var" arg="dir" op="neq" val="norm">
            <dgm:choose name="Name39">
              <dgm:if name="Name40" axis="self" ptType="node" func="revPos" op="neq" val="1">
                <dgm:layoutNode name="desBackupLeftRev">
                  <dgm:alg type="sp"/>
                  <dgm:shape xmlns:r="http://schemas.openxmlformats.org/officeDocument/2006/relationships" r:blip="">
                    <dgm:adjLst/>
                  </dgm:shape>
                  <dgm:presOf/>
                </dgm:layoutNode>
              </dgm:if>
              <dgm:else name="Name41"/>
            </dgm:choose>
          </dgm:if>
          <dgm:else name="Name42"/>
        </dgm:choose>
        <dgm:forEach name="Name43" axis="followSib" ptType="sibTrans" hideLastTrans="0" cnt="1">
          <dgm:layoutNode name="desSpace">
            <dgm:alg type="sp"/>
            <dgm:shape xmlns:r="http://schemas.openxmlformats.org/officeDocument/2006/relationships" r:blip="">
              <dgm:adjLst/>
            </dgm:shape>
            <dgm:presOf/>
          </dgm:layoutNode>
        </dgm:forEach>
      </dgm:forEach>
      <dgm:choose name="Name44">
        <dgm:if name="Name45" func="var" arg="dir" op="neq" val="norm">
          <dgm:layoutNode name="parBackupRev">
            <dgm:alg type="sp"/>
            <dgm:shape xmlns:r="http://schemas.openxmlformats.org/officeDocument/2006/relationships" r:blip="">
              <dgm:adjLst/>
            </dgm:shape>
            <dgm:presOf/>
          </dgm:layoutNode>
        </dgm:if>
        <dgm:else name="Name46"/>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18831" cy="495029"/>
          </a:xfrm>
          <a:prstGeom prst="rect">
            <a:avLst/>
          </a:prstGeom>
        </p:spPr>
        <p:txBody>
          <a:bodyPr vert="horz" lIns="91440" tIns="45720" rIns="91440" bIns="45720" rtlCol="0"/>
          <a:lstStyle>
            <a:lvl1pPr algn="l">
              <a:defRPr sz="1200"/>
            </a:lvl1pPr>
          </a:lstStyle>
          <a:p>
            <a:endParaRPr lang="en-AU" dirty="0"/>
          </a:p>
        </p:txBody>
      </p:sp>
      <p:sp>
        <p:nvSpPr>
          <p:cNvPr id="3" name="Date Placeholder 2"/>
          <p:cNvSpPr>
            <a:spLocks noGrp="1"/>
          </p:cNvSpPr>
          <p:nvPr>
            <p:ph type="dt" idx="1"/>
          </p:nvPr>
        </p:nvSpPr>
        <p:spPr>
          <a:xfrm>
            <a:off x="3815373" y="0"/>
            <a:ext cx="2918831" cy="495029"/>
          </a:xfrm>
          <a:prstGeom prst="rect">
            <a:avLst/>
          </a:prstGeom>
        </p:spPr>
        <p:txBody>
          <a:bodyPr vert="horz" lIns="91440" tIns="45720" rIns="91440" bIns="45720" rtlCol="0"/>
          <a:lstStyle>
            <a:lvl1pPr algn="r">
              <a:defRPr sz="1200"/>
            </a:lvl1pPr>
          </a:lstStyle>
          <a:p>
            <a:fld id="{BC58F93D-A483-440E-B498-3459E1080772}" type="datetimeFigureOut">
              <a:rPr lang="en-AU" smtClean="0"/>
              <a:t>12/08/2019</a:t>
            </a:fld>
            <a:endParaRPr lang="en-AU" dirty="0"/>
          </a:p>
        </p:txBody>
      </p:sp>
      <p:sp>
        <p:nvSpPr>
          <p:cNvPr id="4" name="Slide Image Placeholder 3"/>
          <p:cNvSpPr>
            <a:spLocks noGrp="1" noRot="1" noChangeAspect="1"/>
          </p:cNvSpPr>
          <p:nvPr>
            <p:ph type="sldImg" idx="2"/>
          </p:nvPr>
        </p:nvSpPr>
        <p:spPr>
          <a:xfrm>
            <a:off x="409575" y="1233488"/>
            <a:ext cx="5916613" cy="3328987"/>
          </a:xfrm>
          <a:prstGeom prst="rect">
            <a:avLst/>
          </a:prstGeom>
          <a:noFill/>
          <a:ln w="12700">
            <a:solidFill>
              <a:prstClr val="black"/>
            </a:solidFill>
          </a:ln>
        </p:spPr>
        <p:txBody>
          <a:bodyPr vert="horz" lIns="91440" tIns="45720" rIns="91440" bIns="45720" rtlCol="0" anchor="ctr"/>
          <a:lstStyle/>
          <a:p>
            <a:endParaRPr lang="en-AU" dirty="0"/>
          </a:p>
        </p:txBody>
      </p:sp>
      <p:sp>
        <p:nvSpPr>
          <p:cNvPr id="5" name="Notes Placeholder 4"/>
          <p:cNvSpPr>
            <a:spLocks noGrp="1"/>
          </p:cNvSpPr>
          <p:nvPr>
            <p:ph type="body" sz="quarter" idx="3"/>
          </p:nvPr>
        </p:nvSpPr>
        <p:spPr>
          <a:xfrm>
            <a:off x="673577" y="4748163"/>
            <a:ext cx="5388610" cy="3884861"/>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6" name="Footer Placeholder 5"/>
          <p:cNvSpPr>
            <a:spLocks noGrp="1"/>
          </p:cNvSpPr>
          <p:nvPr>
            <p:ph type="ftr" sz="quarter" idx="4"/>
          </p:nvPr>
        </p:nvSpPr>
        <p:spPr>
          <a:xfrm>
            <a:off x="0" y="9371286"/>
            <a:ext cx="2918831" cy="495028"/>
          </a:xfrm>
          <a:prstGeom prst="rect">
            <a:avLst/>
          </a:prstGeom>
        </p:spPr>
        <p:txBody>
          <a:bodyPr vert="horz" lIns="91440" tIns="45720" rIns="91440" bIns="45720" rtlCol="0" anchor="b"/>
          <a:lstStyle>
            <a:lvl1pPr algn="l">
              <a:defRPr sz="1200"/>
            </a:lvl1pPr>
          </a:lstStyle>
          <a:p>
            <a:endParaRPr lang="en-AU" dirty="0"/>
          </a:p>
        </p:txBody>
      </p:sp>
      <p:sp>
        <p:nvSpPr>
          <p:cNvPr id="7" name="Slide Number Placeholder 6"/>
          <p:cNvSpPr>
            <a:spLocks noGrp="1"/>
          </p:cNvSpPr>
          <p:nvPr>
            <p:ph type="sldNum" sz="quarter" idx="5"/>
          </p:nvPr>
        </p:nvSpPr>
        <p:spPr>
          <a:xfrm>
            <a:off x="3815373" y="9371286"/>
            <a:ext cx="2918831" cy="495028"/>
          </a:xfrm>
          <a:prstGeom prst="rect">
            <a:avLst/>
          </a:prstGeom>
        </p:spPr>
        <p:txBody>
          <a:bodyPr vert="horz" lIns="91440" tIns="45720" rIns="91440" bIns="45720" rtlCol="0" anchor="b"/>
          <a:lstStyle>
            <a:lvl1pPr algn="r">
              <a:defRPr sz="1200"/>
            </a:lvl1pPr>
          </a:lstStyle>
          <a:p>
            <a:fld id="{19FF0EDA-3049-4570-855E-2081B1FA4C27}" type="slidenum">
              <a:rPr lang="en-AU" smtClean="0"/>
              <a:t>‹#›</a:t>
            </a:fld>
            <a:endParaRPr lang="en-AU" dirty="0"/>
          </a:p>
        </p:txBody>
      </p:sp>
    </p:spTree>
    <p:extLst>
      <p:ext uri="{BB962C8B-B14F-4D97-AF65-F5344CB8AC3E}">
        <p14:creationId xmlns:p14="http://schemas.microsoft.com/office/powerpoint/2010/main" val="406867525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5"/>
          </p:nvPr>
        </p:nvSpPr>
        <p:spPr/>
        <p:txBody>
          <a:bodyPr/>
          <a:lstStyle/>
          <a:p>
            <a:fld id="{19FF0EDA-3049-4570-855E-2081B1FA4C27}" type="slidenum">
              <a:rPr lang="en-AU" smtClean="0"/>
              <a:t>5</a:t>
            </a:fld>
            <a:endParaRPr lang="en-AU" dirty="0"/>
          </a:p>
        </p:txBody>
      </p:sp>
    </p:spTree>
    <p:extLst>
      <p:ext uri="{BB962C8B-B14F-4D97-AF65-F5344CB8AC3E}">
        <p14:creationId xmlns:p14="http://schemas.microsoft.com/office/powerpoint/2010/main" val="134532825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buFont typeface="Arial" panose="020B0604020202020204" pitchFamily="34" charset="0"/>
              <a:buChar char="•"/>
            </a:pPr>
            <a:endParaRPr lang="en-AU" dirty="0"/>
          </a:p>
        </p:txBody>
      </p:sp>
      <p:sp>
        <p:nvSpPr>
          <p:cNvPr id="4" name="Slide Number Placeholder 3"/>
          <p:cNvSpPr>
            <a:spLocks noGrp="1"/>
          </p:cNvSpPr>
          <p:nvPr>
            <p:ph type="sldNum" sz="quarter" idx="10"/>
          </p:nvPr>
        </p:nvSpPr>
        <p:spPr/>
        <p:txBody>
          <a:bodyPr/>
          <a:lstStyle/>
          <a:p>
            <a:fld id="{19FF0EDA-3049-4570-855E-2081B1FA4C27}" type="slidenum">
              <a:rPr lang="en-AU" smtClean="0"/>
              <a:t>6</a:t>
            </a:fld>
            <a:endParaRPr lang="en-AU" dirty="0"/>
          </a:p>
        </p:txBody>
      </p:sp>
    </p:spTree>
    <p:extLst>
      <p:ext uri="{BB962C8B-B14F-4D97-AF65-F5344CB8AC3E}">
        <p14:creationId xmlns:p14="http://schemas.microsoft.com/office/powerpoint/2010/main" val="333433732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buFont typeface="Arial" panose="020B0604020202020204" pitchFamily="34" charset="0"/>
              <a:buChar char="•"/>
            </a:pPr>
            <a:endParaRPr lang="en-AU" dirty="0"/>
          </a:p>
        </p:txBody>
      </p:sp>
      <p:sp>
        <p:nvSpPr>
          <p:cNvPr id="4" name="Slide Number Placeholder 3"/>
          <p:cNvSpPr>
            <a:spLocks noGrp="1"/>
          </p:cNvSpPr>
          <p:nvPr>
            <p:ph type="sldNum" sz="quarter" idx="10"/>
          </p:nvPr>
        </p:nvSpPr>
        <p:spPr/>
        <p:txBody>
          <a:bodyPr/>
          <a:lstStyle/>
          <a:p>
            <a:fld id="{19FF0EDA-3049-4570-855E-2081B1FA4C27}" type="slidenum">
              <a:rPr lang="en-AU" smtClean="0"/>
              <a:t>13</a:t>
            </a:fld>
            <a:endParaRPr lang="en-AU" dirty="0"/>
          </a:p>
        </p:txBody>
      </p:sp>
    </p:spTree>
    <p:extLst>
      <p:ext uri="{BB962C8B-B14F-4D97-AF65-F5344CB8AC3E}">
        <p14:creationId xmlns:p14="http://schemas.microsoft.com/office/powerpoint/2010/main" val="80645633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5"/>
          </p:nvPr>
        </p:nvSpPr>
        <p:spPr/>
        <p:txBody>
          <a:bodyPr/>
          <a:lstStyle/>
          <a:p>
            <a:fld id="{19FF0EDA-3049-4570-855E-2081B1FA4C27}" type="slidenum">
              <a:rPr lang="en-AU" smtClean="0"/>
              <a:t>15</a:t>
            </a:fld>
            <a:endParaRPr lang="en-AU" dirty="0"/>
          </a:p>
        </p:txBody>
      </p:sp>
    </p:spTree>
    <p:extLst>
      <p:ext uri="{BB962C8B-B14F-4D97-AF65-F5344CB8AC3E}">
        <p14:creationId xmlns:p14="http://schemas.microsoft.com/office/powerpoint/2010/main" val="395801083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5"/>
          </p:nvPr>
        </p:nvSpPr>
        <p:spPr/>
        <p:txBody>
          <a:bodyPr/>
          <a:lstStyle/>
          <a:p>
            <a:fld id="{19FF0EDA-3049-4570-855E-2081B1FA4C27}" type="slidenum">
              <a:rPr lang="en-AU" smtClean="0"/>
              <a:t>18</a:t>
            </a:fld>
            <a:endParaRPr lang="en-AU" dirty="0"/>
          </a:p>
        </p:txBody>
      </p:sp>
    </p:spTree>
    <p:extLst>
      <p:ext uri="{BB962C8B-B14F-4D97-AF65-F5344CB8AC3E}">
        <p14:creationId xmlns:p14="http://schemas.microsoft.com/office/powerpoint/2010/main" val="172279136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5"/>
          </p:nvPr>
        </p:nvSpPr>
        <p:spPr/>
        <p:txBody>
          <a:bodyPr/>
          <a:lstStyle/>
          <a:p>
            <a:fld id="{19FF0EDA-3049-4570-855E-2081B1FA4C27}" type="slidenum">
              <a:rPr lang="en-AU" smtClean="0"/>
              <a:t>19</a:t>
            </a:fld>
            <a:endParaRPr lang="en-AU" dirty="0"/>
          </a:p>
        </p:txBody>
      </p:sp>
    </p:spTree>
    <p:extLst>
      <p:ext uri="{BB962C8B-B14F-4D97-AF65-F5344CB8AC3E}">
        <p14:creationId xmlns:p14="http://schemas.microsoft.com/office/powerpoint/2010/main" val="7893120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solidFill>
          <a:schemeClr val="accent2"/>
        </a:solidFill>
        <a:effectLst/>
      </p:bgPr>
    </p:bg>
    <p:spTree>
      <p:nvGrpSpPr>
        <p:cNvPr id="1" name=""/>
        <p:cNvGrpSpPr/>
        <p:nvPr/>
      </p:nvGrpSpPr>
      <p:grpSpPr>
        <a:xfrm>
          <a:off x="0" y="0"/>
          <a:ext cx="0" cy="0"/>
          <a:chOff x="0" y="0"/>
          <a:chExt cx="0" cy="0"/>
        </a:xfrm>
      </p:grpSpPr>
      <p:sp>
        <p:nvSpPr>
          <p:cNvPr id="7" name="Freeform 15">
            <a:extLst>
              <a:ext uri="{FF2B5EF4-FFF2-40B4-BE49-F238E27FC236}">
                <a16:creationId xmlns:a16="http://schemas.microsoft.com/office/drawing/2014/main" id="{332CD06C-42C1-4DF5-AEBC-2DBE2DAFBA10}"/>
              </a:ext>
            </a:extLst>
          </p:cNvPr>
          <p:cNvSpPr>
            <a:spLocks/>
          </p:cNvSpPr>
          <p:nvPr userDrawn="1"/>
        </p:nvSpPr>
        <p:spPr bwMode="auto">
          <a:xfrm flipH="1">
            <a:off x="-2935513" y="4166205"/>
            <a:ext cx="11139999" cy="3591552"/>
          </a:xfrm>
          <a:custGeom>
            <a:avLst/>
            <a:gdLst>
              <a:gd name="T0" fmla="*/ 6807 w 8055"/>
              <a:gd name="T1" fmla="*/ 1082 h 2594"/>
              <a:gd name="T2" fmla="*/ 3279 w 8055"/>
              <a:gd name="T3" fmla="*/ 786 h 2594"/>
              <a:gd name="T4" fmla="*/ 1046 w 8055"/>
              <a:gd name="T5" fmla="*/ 5 h 2594"/>
              <a:gd name="T6" fmla="*/ 1063 w 8055"/>
              <a:gd name="T7" fmla="*/ 6 h 2594"/>
              <a:gd name="T8" fmla="*/ 0 w 8055"/>
              <a:gd name="T9" fmla="*/ 292 h 2594"/>
              <a:gd name="T10" fmla="*/ 1311 w 8055"/>
              <a:gd name="T11" fmla="*/ 482 h 2594"/>
              <a:gd name="T12" fmla="*/ 3231 w 8055"/>
              <a:gd name="T13" fmla="*/ 1898 h 2594"/>
              <a:gd name="T14" fmla="*/ 5831 w 8055"/>
              <a:gd name="T15" fmla="*/ 1722 h 2594"/>
              <a:gd name="T16" fmla="*/ 8055 w 8055"/>
              <a:gd name="T17" fmla="*/ 1346 h 2594"/>
              <a:gd name="T18" fmla="*/ 8055 w 8055"/>
              <a:gd name="T19" fmla="*/ 1098 h 2594"/>
              <a:gd name="T20" fmla="*/ 6807 w 8055"/>
              <a:gd name="T21" fmla="*/ 1082 h 25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055" h="2594">
                <a:moveTo>
                  <a:pt x="6807" y="1082"/>
                </a:moveTo>
                <a:cubicBezTo>
                  <a:pt x="5911" y="1330"/>
                  <a:pt x="4872" y="1860"/>
                  <a:pt x="3279" y="786"/>
                </a:cubicBezTo>
                <a:cubicBezTo>
                  <a:pt x="2364" y="169"/>
                  <a:pt x="1673" y="0"/>
                  <a:pt x="1046" y="5"/>
                </a:cubicBezTo>
                <a:cubicBezTo>
                  <a:pt x="1057" y="6"/>
                  <a:pt x="1063" y="6"/>
                  <a:pt x="1063" y="6"/>
                </a:cubicBezTo>
                <a:cubicBezTo>
                  <a:pt x="1063" y="6"/>
                  <a:pt x="530" y="57"/>
                  <a:pt x="0" y="292"/>
                </a:cubicBezTo>
                <a:cubicBezTo>
                  <a:pt x="399" y="260"/>
                  <a:pt x="917" y="274"/>
                  <a:pt x="1311" y="482"/>
                </a:cubicBezTo>
                <a:cubicBezTo>
                  <a:pt x="2055" y="874"/>
                  <a:pt x="2783" y="1610"/>
                  <a:pt x="3231" y="1898"/>
                </a:cubicBezTo>
                <a:cubicBezTo>
                  <a:pt x="3598" y="2134"/>
                  <a:pt x="4463" y="2594"/>
                  <a:pt x="5831" y="1722"/>
                </a:cubicBezTo>
                <a:cubicBezTo>
                  <a:pt x="7199" y="850"/>
                  <a:pt x="8055" y="1346"/>
                  <a:pt x="8055" y="1346"/>
                </a:cubicBezTo>
                <a:cubicBezTo>
                  <a:pt x="8055" y="1098"/>
                  <a:pt x="8055" y="1098"/>
                  <a:pt x="8055" y="1098"/>
                </a:cubicBezTo>
                <a:cubicBezTo>
                  <a:pt x="8055" y="1098"/>
                  <a:pt x="7703" y="834"/>
                  <a:pt x="6807" y="1082"/>
                </a:cubicBezTo>
                <a:close/>
              </a:path>
            </a:pathLst>
          </a:custGeom>
          <a:gradFill flip="none" rotWithShape="1">
            <a:gsLst>
              <a:gs pos="17000">
                <a:srgbClr val="360F3C">
                  <a:alpha val="70000"/>
                </a:srgbClr>
              </a:gs>
              <a:gs pos="57000">
                <a:srgbClr val="5C1C8C">
                  <a:alpha val="20000"/>
                </a:srgbClr>
              </a:gs>
              <a:gs pos="94000">
                <a:srgbClr val="C72032">
                  <a:alpha val="50000"/>
                </a:srgbClr>
              </a:gs>
            </a:gsLst>
            <a:lin ang="10800000" scaled="1"/>
            <a:tileRect/>
          </a:gradFill>
          <a:ln>
            <a:noFill/>
          </a:ln>
          <a:effec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222324"/>
              </a:solidFill>
              <a:effectLst/>
              <a:uLnTx/>
              <a:uFillTx/>
              <a:latin typeface="Futura Std Light"/>
              <a:ea typeface="+mn-ea"/>
              <a:cs typeface="+mn-cs"/>
              <a:sym typeface="Futura Std Light"/>
            </a:endParaRPr>
          </a:p>
        </p:txBody>
      </p:sp>
      <p:sp>
        <p:nvSpPr>
          <p:cNvPr id="8" name="Freeform 16">
            <a:extLst>
              <a:ext uri="{FF2B5EF4-FFF2-40B4-BE49-F238E27FC236}">
                <a16:creationId xmlns:a16="http://schemas.microsoft.com/office/drawing/2014/main" id="{76E05CA3-D21A-42E0-A63A-D375E1C1E26E}"/>
              </a:ext>
            </a:extLst>
          </p:cNvPr>
          <p:cNvSpPr>
            <a:spLocks/>
          </p:cNvSpPr>
          <p:nvPr userDrawn="1"/>
        </p:nvSpPr>
        <p:spPr bwMode="auto">
          <a:xfrm flipH="1">
            <a:off x="6738333" y="4064389"/>
            <a:ext cx="5985254" cy="2631276"/>
          </a:xfrm>
          <a:custGeom>
            <a:avLst/>
            <a:gdLst>
              <a:gd name="T0" fmla="*/ 2196 w 4328"/>
              <a:gd name="T1" fmla="*/ 1896 h 1900"/>
              <a:gd name="T2" fmla="*/ 2448 w 4328"/>
              <a:gd name="T3" fmla="*/ 992 h 1900"/>
              <a:gd name="T4" fmla="*/ 4328 w 4328"/>
              <a:gd name="T5" fmla="*/ 80 h 1900"/>
              <a:gd name="T6" fmla="*/ 1632 w 4328"/>
              <a:gd name="T7" fmla="*/ 420 h 1900"/>
              <a:gd name="T8" fmla="*/ 248 w 4328"/>
              <a:gd name="T9" fmla="*/ 1900 h 1900"/>
              <a:gd name="T10" fmla="*/ 2196 w 4328"/>
              <a:gd name="T11" fmla="*/ 1896 h 1900"/>
            </a:gdLst>
            <a:ahLst/>
            <a:cxnLst>
              <a:cxn ang="0">
                <a:pos x="T0" y="T1"/>
              </a:cxn>
              <a:cxn ang="0">
                <a:pos x="T2" y="T3"/>
              </a:cxn>
              <a:cxn ang="0">
                <a:pos x="T4" y="T5"/>
              </a:cxn>
              <a:cxn ang="0">
                <a:pos x="T6" y="T7"/>
              </a:cxn>
              <a:cxn ang="0">
                <a:pos x="T8" y="T9"/>
              </a:cxn>
              <a:cxn ang="0">
                <a:pos x="T10" y="T11"/>
              </a:cxn>
            </a:cxnLst>
            <a:rect l="0" t="0" r="r" b="b"/>
            <a:pathLst>
              <a:path w="4328" h="1900">
                <a:moveTo>
                  <a:pt x="2196" y="1896"/>
                </a:moveTo>
                <a:cubicBezTo>
                  <a:pt x="2196" y="1896"/>
                  <a:pt x="2113" y="1475"/>
                  <a:pt x="2448" y="992"/>
                </a:cubicBezTo>
                <a:cubicBezTo>
                  <a:pt x="2992" y="208"/>
                  <a:pt x="4328" y="80"/>
                  <a:pt x="4328" y="80"/>
                </a:cubicBezTo>
                <a:cubicBezTo>
                  <a:pt x="4328" y="80"/>
                  <a:pt x="3161" y="0"/>
                  <a:pt x="1632" y="420"/>
                </a:cubicBezTo>
                <a:cubicBezTo>
                  <a:pt x="0" y="868"/>
                  <a:pt x="248" y="1900"/>
                  <a:pt x="248" y="1900"/>
                </a:cubicBezTo>
                <a:lnTo>
                  <a:pt x="2196" y="1896"/>
                </a:lnTo>
                <a:close/>
              </a:path>
            </a:pathLst>
          </a:custGeom>
          <a:gradFill flip="none" rotWithShape="1">
            <a:gsLst>
              <a:gs pos="37000">
                <a:srgbClr val="D93B50">
                  <a:alpha val="50000"/>
                </a:srgbClr>
              </a:gs>
              <a:gs pos="0">
                <a:srgbClr val="C72032">
                  <a:alpha val="80000"/>
                </a:srgbClr>
              </a:gs>
              <a:gs pos="95575">
                <a:srgbClr val="5C1C8C">
                  <a:alpha val="35000"/>
                </a:srgbClr>
              </a:gs>
            </a:gsLst>
            <a:lin ang="18900000" scaled="1"/>
            <a:tileRect/>
          </a:gra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222324"/>
              </a:solidFill>
              <a:effectLst/>
              <a:uLnTx/>
              <a:uFillTx/>
              <a:latin typeface="Futura Std Light"/>
              <a:ea typeface="+mn-ea"/>
              <a:cs typeface="+mn-cs"/>
              <a:sym typeface="Futura Std Light"/>
            </a:endParaRPr>
          </a:p>
        </p:txBody>
      </p:sp>
      <p:pic>
        <p:nvPicPr>
          <p:cNvPr id="9" name="Picture 8">
            <a:extLst>
              <a:ext uri="{FF2B5EF4-FFF2-40B4-BE49-F238E27FC236}">
                <a16:creationId xmlns:a16="http://schemas.microsoft.com/office/drawing/2014/main" id="{9234F0ED-53FA-453F-AAA8-F2EA2B5748F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470032" y="728148"/>
            <a:ext cx="3024336" cy="996252"/>
          </a:xfrm>
          <a:prstGeom prst="rect">
            <a:avLst/>
          </a:prstGeom>
        </p:spPr>
      </p:pic>
      <p:sp>
        <p:nvSpPr>
          <p:cNvPr id="10" name="Freeform: Shape 9">
            <a:extLst>
              <a:ext uri="{FF2B5EF4-FFF2-40B4-BE49-F238E27FC236}">
                <a16:creationId xmlns:a16="http://schemas.microsoft.com/office/drawing/2014/main" id="{7B9E9ED6-D0E9-4818-A55E-FEFC2F0CD672}"/>
              </a:ext>
            </a:extLst>
          </p:cNvPr>
          <p:cNvSpPr/>
          <p:nvPr userDrawn="1"/>
        </p:nvSpPr>
        <p:spPr>
          <a:xfrm>
            <a:off x="0" y="0"/>
            <a:ext cx="12192000" cy="6858000"/>
          </a:xfrm>
          <a:custGeom>
            <a:avLst/>
            <a:gdLst>
              <a:gd name="connsiteX0" fmla="*/ 263525 w 12192000"/>
              <a:gd name="connsiteY0" fmla="*/ 260350 h 6858000"/>
              <a:gd name="connsiteX1" fmla="*/ 263525 w 12192000"/>
              <a:gd name="connsiteY1" fmla="*/ 6597650 h 6858000"/>
              <a:gd name="connsiteX2" fmla="*/ 11928475 w 12192000"/>
              <a:gd name="connsiteY2" fmla="*/ 6597650 h 6858000"/>
              <a:gd name="connsiteX3" fmla="*/ 11928475 w 12192000"/>
              <a:gd name="connsiteY3" fmla="*/ 260350 h 6858000"/>
              <a:gd name="connsiteX4" fmla="*/ 0 w 12192000"/>
              <a:gd name="connsiteY4" fmla="*/ 0 h 6858000"/>
              <a:gd name="connsiteX5" fmla="*/ 12192000 w 12192000"/>
              <a:gd name="connsiteY5" fmla="*/ 0 h 6858000"/>
              <a:gd name="connsiteX6" fmla="*/ 12192000 w 12192000"/>
              <a:gd name="connsiteY6" fmla="*/ 6858000 h 6858000"/>
              <a:gd name="connsiteX7" fmla="*/ 0 w 12192000"/>
              <a:gd name="connsiteY7"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6858000">
                <a:moveTo>
                  <a:pt x="263525" y="260350"/>
                </a:moveTo>
                <a:lnTo>
                  <a:pt x="263525" y="6597650"/>
                </a:lnTo>
                <a:lnTo>
                  <a:pt x="11928475" y="6597650"/>
                </a:lnTo>
                <a:lnTo>
                  <a:pt x="11928475" y="260350"/>
                </a:lnTo>
                <a:close/>
                <a:moveTo>
                  <a:pt x="0" y="0"/>
                </a:moveTo>
                <a:lnTo>
                  <a:pt x="12192000" y="0"/>
                </a:lnTo>
                <a:lnTo>
                  <a:pt x="12192000" y="6858000"/>
                </a:lnTo>
                <a:lnTo>
                  <a:pt x="0" y="685800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Futura Std Light"/>
              <a:ea typeface="+mn-ea"/>
              <a:cs typeface="+mn-cs"/>
              <a:sym typeface="Futura Std Light"/>
            </a:endParaRPr>
          </a:p>
        </p:txBody>
      </p:sp>
      <p:sp>
        <p:nvSpPr>
          <p:cNvPr id="2" name="Title 1">
            <a:extLst>
              <a:ext uri="{FF2B5EF4-FFF2-40B4-BE49-F238E27FC236}">
                <a16:creationId xmlns:a16="http://schemas.microsoft.com/office/drawing/2014/main" id="{AD559B4D-39E2-4A2E-8A5C-95726E785FF9}"/>
              </a:ext>
            </a:extLst>
          </p:cNvPr>
          <p:cNvSpPr>
            <a:spLocks noGrp="1"/>
          </p:cNvSpPr>
          <p:nvPr>
            <p:ph type="ctrTitle"/>
          </p:nvPr>
        </p:nvSpPr>
        <p:spPr>
          <a:xfrm>
            <a:off x="838800" y="2350800"/>
            <a:ext cx="9144000" cy="2387600"/>
          </a:xfrm>
        </p:spPr>
        <p:txBody>
          <a:bodyPr anchor="b"/>
          <a:lstStyle>
            <a:lvl1pPr algn="l">
              <a:defRPr sz="6000"/>
            </a:lvl1pPr>
          </a:lstStyle>
          <a:p>
            <a:r>
              <a:rPr lang="en-US"/>
              <a:t>Click to edit Master title style</a:t>
            </a:r>
            <a:endParaRPr lang="en-AU" dirty="0"/>
          </a:p>
        </p:txBody>
      </p:sp>
      <p:sp>
        <p:nvSpPr>
          <p:cNvPr id="3" name="Subtitle 2">
            <a:extLst>
              <a:ext uri="{FF2B5EF4-FFF2-40B4-BE49-F238E27FC236}">
                <a16:creationId xmlns:a16="http://schemas.microsoft.com/office/drawing/2014/main" id="{4F9AB51E-A732-4105-AAF9-C4C491281C8E}"/>
              </a:ext>
            </a:extLst>
          </p:cNvPr>
          <p:cNvSpPr>
            <a:spLocks noGrp="1"/>
          </p:cNvSpPr>
          <p:nvPr>
            <p:ph type="subTitle" idx="1"/>
          </p:nvPr>
        </p:nvSpPr>
        <p:spPr>
          <a:xfrm>
            <a:off x="838800" y="4899600"/>
            <a:ext cx="9144000" cy="626400"/>
          </a:xfrm>
        </p:spPr>
        <p:txBody>
          <a:bodyPr>
            <a:normAutofit/>
          </a:bodyPr>
          <a:lstStyle>
            <a:lvl1pPr marL="0" indent="0" algn="l">
              <a:buNone/>
              <a:defRPr sz="28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AU" dirty="0"/>
          </a:p>
        </p:txBody>
      </p:sp>
      <p:sp>
        <p:nvSpPr>
          <p:cNvPr id="6" name="Slide Number Placeholder 5">
            <a:extLst>
              <a:ext uri="{FF2B5EF4-FFF2-40B4-BE49-F238E27FC236}">
                <a16:creationId xmlns:a16="http://schemas.microsoft.com/office/drawing/2014/main" id="{5B9216FF-48D2-43CC-A7A2-6B66955AF4F4}"/>
              </a:ext>
            </a:extLst>
          </p:cNvPr>
          <p:cNvSpPr>
            <a:spLocks noGrp="1"/>
          </p:cNvSpPr>
          <p:nvPr>
            <p:ph type="sldNum" sz="quarter" idx="12"/>
          </p:nvPr>
        </p:nvSpPr>
        <p:spPr>
          <a:xfrm>
            <a:off x="11335871" y="6230847"/>
            <a:ext cx="576108" cy="365125"/>
          </a:xfrm>
        </p:spPr>
        <p:txBody>
          <a:bodyPr/>
          <a:lstStyle>
            <a:lvl1pPr>
              <a:defRPr>
                <a:solidFill>
                  <a:schemeClr val="bg1"/>
                </a:solidFill>
              </a:defRPr>
            </a:lvl1pPr>
          </a:lstStyle>
          <a:p>
            <a:fld id="{4EC81F68-4976-451A-B2E9-79BCBD2F70CC}" type="slidenum">
              <a:rPr lang="en-AU" smtClean="0"/>
              <a:pPr/>
              <a:t>‹#›</a:t>
            </a:fld>
            <a:endParaRPr lang="en-AU" dirty="0"/>
          </a:p>
        </p:txBody>
      </p:sp>
      <p:sp>
        <p:nvSpPr>
          <p:cNvPr id="4" name="Date Placeholder 3">
            <a:extLst>
              <a:ext uri="{FF2B5EF4-FFF2-40B4-BE49-F238E27FC236}">
                <a16:creationId xmlns:a16="http://schemas.microsoft.com/office/drawing/2014/main" id="{FCDF4901-5DA8-4CDF-9DD6-0DFA0044C2F9}"/>
              </a:ext>
            </a:extLst>
          </p:cNvPr>
          <p:cNvSpPr>
            <a:spLocks noGrp="1"/>
          </p:cNvSpPr>
          <p:nvPr>
            <p:ph type="dt" sz="half" idx="10"/>
          </p:nvPr>
        </p:nvSpPr>
        <p:spPr>
          <a:xfrm>
            <a:off x="9478496" y="6230847"/>
            <a:ext cx="1736066" cy="365125"/>
          </a:xfrm>
        </p:spPr>
        <p:txBody>
          <a:bodyPr/>
          <a:lstStyle>
            <a:lvl1pPr>
              <a:defRPr>
                <a:solidFill>
                  <a:schemeClr val="bg1"/>
                </a:solidFill>
              </a:defRPr>
            </a:lvl1pPr>
          </a:lstStyle>
          <a:p>
            <a:fld id="{AD4D4EBA-D5EE-43EF-AB0E-80FDCE99C72A}" type="datetime1">
              <a:rPr lang="en-AU" smtClean="0"/>
              <a:t>12/08/2019</a:t>
            </a:fld>
            <a:endParaRPr lang="en-AU" dirty="0"/>
          </a:p>
        </p:txBody>
      </p:sp>
      <p:sp>
        <p:nvSpPr>
          <p:cNvPr id="5" name="Footer Placeholder 4">
            <a:extLst>
              <a:ext uri="{FF2B5EF4-FFF2-40B4-BE49-F238E27FC236}">
                <a16:creationId xmlns:a16="http://schemas.microsoft.com/office/drawing/2014/main" id="{4A27B57D-1C5A-4936-973A-C09D58DAEA00}"/>
              </a:ext>
            </a:extLst>
          </p:cNvPr>
          <p:cNvSpPr>
            <a:spLocks noGrp="1"/>
          </p:cNvSpPr>
          <p:nvPr>
            <p:ph type="ftr" sz="quarter" idx="11"/>
          </p:nvPr>
        </p:nvSpPr>
        <p:spPr>
          <a:xfrm>
            <a:off x="4020670" y="6230847"/>
            <a:ext cx="5336509" cy="365125"/>
          </a:xfrm>
        </p:spPr>
        <p:txBody>
          <a:bodyPr/>
          <a:lstStyle>
            <a:lvl1pPr>
              <a:defRPr>
                <a:solidFill>
                  <a:schemeClr val="bg1"/>
                </a:solidFill>
              </a:defRPr>
            </a:lvl1pPr>
          </a:lstStyle>
          <a:p>
            <a:endParaRPr lang="en-AU" dirty="0"/>
          </a:p>
        </p:txBody>
      </p:sp>
    </p:spTree>
    <p:extLst>
      <p:ext uri="{BB962C8B-B14F-4D97-AF65-F5344CB8AC3E}">
        <p14:creationId xmlns:p14="http://schemas.microsoft.com/office/powerpoint/2010/main" val="319104010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A6B70B14-71BF-4D10-B3DA-12193BF02EE1}"/>
              </a:ext>
            </a:extLst>
          </p:cNvPr>
          <p:cNvSpPr/>
          <p:nvPr userDrawn="1"/>
        </p:nvSpPr>
        <p:spPr>
          <a:xfrm>
            <a:off x="0" y="0"/>
            <a:ext cx="3935413" cy="6858000"/>
          </a:xfrm>
          <a:prstGeom prst="rect">
            <a:avLst/>
          </a:prstGeom>
          <a:gradFill>
            <a:gsLst>
              <a:gs pos="0">
                <a:srgbClr val="360F3C"/>
              </a:gs>
              <a:gs pos="99000">
                <a:srgbClr val="771738"/>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dirty="0"/>
          </a:p>
        </p:txBody>
      </p:sp>
      <p:sp>
        <p:nvSpPr>
          <p:cNvPr id="2" name="Title 1">
            <a:extLst>
              <a:ext uri="{FF2B5EF4-FFF2-40B4-BE49-F238E27FC236}">
                <a16:creationId xmlns:a16="http://schemas.microsoft.com/office/drawing/2014/main" id="{93A023EC-89BA-427F-B659-C9BA6F7C97BD}"/>
              </a:ext>
            </a:extLst>
          </p:cNvPr>
          <p:cNvSpPr>
            <a:spLocks noGrp="1"/>
          </p:cNvSpPr>
          <p:nvPr>
            <p:ph type="title"/>
          </p:nvPr>
        </p:nvSpPr>
        <p:spPr>
          <a:xfrm>
            <a:off x="266400" y="457200"/>
            <a:ext cx="3315600" cy="1324800"/>
          </a:xfrm>
        </p:spPr>
        <p:txBody>
          <a:bodyPr anchor="t" anchorCtr="0">
            <a:noAutofit/>
          </a:bodyPr>
          <a:lstStyle>
            <a:lvl1pPr>
              <a:defRPr sz="4400"/>
            </a:lvl1pPr>
          </a:lstStyle>
          <a:p>
            <a:r>
              <a:rPr lang="en-US"/>
              <a:t>Click to edit Master title style</a:t>
            </a:r>
            <a:endParaRPr lang="en-AU" dirty="0"/>
          </a:p>
        </p:txBody>
      </p:sp>
      <p:sp>
        <p:nvSpPr>
          <p:cNvPr id="3" name="Picture Placeholder 2">
            <a:extLst>
              <a:ext uri="{FF2B5EF4-FFF2-40B4-BE49-F238E27FC236}">
                <a16:creationId xmlns:a16="http://schemas.microsoft.com/office/drawing/2014/main" id="{6E2789DB-5346-49A4-93BC-CE824ABD6F0D}"/>
              </a:ext>
            </a:extLst>
          </p:cNvPr>
          <p:cNvSpPr>
            <a:spLocks noGrp="1"/>
          </p:cNvSpPr>
          <p:nvPr>
            <p:ph type="pic" idx="1"/>
          </p:nvPr>
        </p:nvSpPr>
        <p:spPr>
          <a:xfrm>
            <a:off x="4201812" y="457200"/>
            <a:ext cx="7724987" cy="5626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endParaRPr lang="en-AU" dirty="0"/>
          </a:p>
        </p:txBody>
      </p:sp>
      <p:sp>
        <p:nvSpPr>
          <p:cNvPr id="4" name="Text Placeholder 3">
            <a:extLst>
              <a:ext uri="{FF2B5EF4-FFF2-40B4-BE49-F238E27FC236}">
                <a16:creationId xmlns:a16="http://schemas.microsoft.com/office/drawing/2014/main" id="{227ED3C4-6241-480A-9C80-94FA28B6BFD3}"/>
              </a:ext>
            </a:extLst>
          </p:cNvPr>
          <p:cNvSpPr>
            <a:spLocks noGrp="1"/>
          </p:cNvSpPr>
          <p:nvPr>
            <p:ph type="body" sz="half" idx="2"/>
          </p:nvPr>
        </p:nvSpPr>
        <p:spPr>
          <a:xfrm>
            <a:off x="266400" y="3117600"/>
            <a:ext cx="3315600" cy="1846800"/>
          </a:xfrm>
        </p:spPr>
        <p:txBody>
          <a:bodyPr/>
          <a:lstStyle>
            <a:lvl1pPr marL="0" indent="0">
              <a:buNone/>
              <a:defRPr sz="2800">
                <a:solidFill>
                  <a:schemeClr val="bg1"/>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9A2BE93A-F35B-437B-B683-A13F8549B11A}"/>
              </a:ext>
            </a:extLst>
          </p:cNvPr>
          <p:cNvSpPr>
            <a:spLocks noGrp="1"/>
          </p:cNvSpPr>
          <p:nvPr>
            <p:ph type="dt" sz="half" idx="10"/>
          </p:nvPr>
        </p:nvSpPr>
        <p:spPr/>
        <p:txBody>
          <a:bodyPr/>
          <a:lstStyle/>
          <a:p>
            <a:fld id="{6716424D-DF8D-4751-9D59-B30C4C80F56A}" type="datetime1">
              <a:rPr lang="en-AU" smtClean="0"/>
              <a:t>12/08/2019</a:t>
            </a:fld>
            <a:endParaRPr lang="en-AU" dirty="0"/>
          </a:p>
        </p:txBody>
      </p:sp>
      <p:sp>
        <p:nvSpPr>
          <p:cNvPr id="6" name="Footer Placeholder 5">
            <a:extLst>
              <a:ext uri="{FF2B5EF4-FFF2-40B4-BE49-F238E27FC236}">
                <a16:creationId xmlns:a16="http://schemas.microsoft.com/office/drawing/2014/main" id="{F94D30DB-3BC0-4933-B267-A5A1205AA3B8}"/>
              </a:ext>
            </a:extLst>
          </p:cNvPr>
          <p:cNvSpPr>
            <a:spLocks noGrp="1"/>
          </p:cNvSpPr>
          <p:nvPr>
            <p:ph type="ftr" sz="quarter" idx="11"/>
          </p:nvPr>
        </p:nvSpPr>
        <p:spPr/>
        <p:txBody>
          <a:bodyPr/>
          <a:lstStyle/>
          <a:p>
            <a:endParaRPr lang="en-AU" dirty="0"/>
          </a:p>
        </p:txBody>
      </p:sp>
      <p:sp>
        <p:nvSpPr>
          <p:cNvPr id="7" name="Slide Number Placeholder 6">
            <a:extLst>
              <a:ext uri="{FF2B5EF4-FFF2-40B4-BE49-F238E27FC236}">
                <a16:creationId xmlns:a16="http://schemas.microsoft.com/office/drawing/2014/main" id="{167EDBB3-96E6-4EEA-931F-DB7B9E145130}"/>
              </a:ext>
            </a:extLst>
          </p:cNvPr>
          <p:cNvSpPr>
            <a:spLocks noGrp="1"/>
          </p:cNvSpPr>
          <p:nvPr>
            <p:ph type="sldNum" sz="quarter" idx="12"/>
          </p:nvPr>
        </p:nvSpPr>
        <p:spPr/>
        <p:txBody>
          <a:bodyPr/>
          <a:lstStyle/>
          <a:p>
            <a:fld id="{4EC81F68-4976-451A-B2E9-79BCBD2F70CC}" type="slidenum">
              <a:rPr lang="en-AU" smtClean="0"/>
              <a:t>‹#›</a:t>
            </a:fld>
            <a:endParaRPr lang="en-AU" dirty="0"/>
          </a:p>
        </p:txBody>
      </p:sp>
      <p:pic>
        <p:nvPicPr>
          <p:cNvPr id="11" name="Picture 10">
            <a:extLst>
              <a:ext uri="{FF2B5EF4-FFF2-40B4-BE49-F238E27FC236}">
                <a16:creationId xmlns:a16="http://schemas.microsoft.com/office/drawing/2014/main" id="{7B94471A-234C-42ED-A5ED-079831938279}"/>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35527" y="6135398"/>
            <a:ext cx="1679681" cy="553307"/>
          </a:xfrm>
          <a:prstGeom prst="rect">
            <a:avLst/>
          </a:prstGeom>
        </p:spPr>
      </p:pic>
    </p:spTree>
    <p:extLst>
      <p:ext uri="{BB962C8B-B14F-4D97-AF65-F5344CB8AC3E}">
        <p14:creationId xmlns:p14="http://schemas.microsoft.com/office/powerpoint/2010/main" val="43897428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Final Slide">
    <p:bg>
      <p:bgPr>
        <a:solidFill>
          <a:schemeClr val="accent2"/>
        </a:solidFill>
        <a:effectLst/>
      </p:bgPr>
    </p:bg>
    <p:spTree>
      <p:nvGrpSpPr>
        <p:cNvPr id="1" name=""/>
        <p:cNvGrpSpPr/>
        <p:nvPr/>
      </p:nvGrpSpPr>
      <p:grpSpPr>
        <a:xfrm>
          <a:off x="0" y="0"/>
          <a:ext cx="0" cy="0"/>
          <a:chOff x="0" y="0"/>
          <a:chExt cx="0" cy="0"/>
        </a:xfrm>
      </p:grpSpPr>
      <p:sp>
        <p:nvSpPr>
          <p:cNvPr id="9" name="Freeform 15">
            <a:extLst>
              <a:ext uri="{FF2B5EF4-FFF2-40B4-BE49-F238E27FC236}">
                <a16:creationId xmlns:a16="http://schemas.microsoft.com/office/drawing/2014/main" id="{A60732D9-43AE-45F7-B226-98D000B102F6}"/>
              </a:ext>
            </a:extLst>
          </p:cNvPr>
          <p:cNvSpPr>
            <a:spLocks/>
          </p:cNvSpPr>
          <p:nvPr userDrawn="1"/>
        </p:nvSpPr>
        <p:spPr bwMode="auto">
          <a:xfrm flipH="1">
            <a:off x="-2935513" y="4166205"/>
            <a:ext cx="11139999" cy="3591552"/>
          </a:xfrm>
          <a:custGeom>
            <a:avLst/>
            <a:gdLst>
              <a:gd name="T0" fmla="*/ 6807 w 8055"/>
              <a:gd name="T1" fmla="*/ 1082 h 2594"/>
              <a:gd name="T2" fmla="*/ 3279 w 8055"/>
              <a:gd name="T3" fmla="*/ 786 h 2594"/>
              <a:gd name="T4" fmla="*/ 1046 w 8055"/>
              <a:gd name="T5" fmla="*/ 5 h 2594"/>
              <a:gd name="T6" fmla="*/ 1063 w 8055"/>
              <a:gd name="T7" fmla="*/ 6 h 2594"/>
              <a:gd name="T8" fmla="*/ 0 w 8055"/>
              <a:gd name="T9" fmla="*/ 292 h 2594"/>
              <a:gd name="T10" fmla="*/ 1311 w 8055"/>
              <a:gd name="T11" fmla="*/ 482 h 2594"/>
              <a:gd name="T12" fmla="*/ 3231 w 8055"/>
              <a:gd name="T13" fmla="*/ 1898 h 2594"/>
              <a:gd name="T14" fmla="*/ 5831 w 8055"/>
              <a:gd name="T15" fmla="*/ 1722 h 2594"/>
              <a:gd name="T16" fmla="*/ 8055 w 8055"/>
              <a:gd name="T17" fmla="*/ 1346 h 2594"/>
              <a:gd name="T18" fmla="*/ 8055 w 8055"/>
              <a:gd name="T19" fmla="*/ 1098 h 2594"/>
              <a:gd name="T20" fmla="*/ 6807 w 8055"/>
              <a:gd name="T21" fmla="*/ 1082 h 25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055" h="2594">
                <a:moveTo>
                  <a:pt x="6807" y="1082"/>
                </a:moveTo>
                <a:cubicBezTo>
                  <a:pt x="5911" y="1330"/>
                  <a:pt x="4872" y="1860"/>
                  <a:pt x="3279" y="786"/>
                </a:cubicBezTo>
                <a:cubicBezTo>
                  <a:pt x="2364" y="169"/>
                  <a:pt x="1673" y="0"/>
                  <a:pt x="1046" y="5"/>
                </a:cubicBezTo>
                <a:cubicBezTo>
                  <a:pt x="1057" y="6"/>
                  <a:pt x="1063" y="6"/>
                  <a:pt x="1063" y="6"/>
                </a:cubicBezTo>
                <a:cubicBezTo>
                  <a:pt x="1063" y="6"/>
                  <a:pt x="530" y="57"/>
                  <a:pt x="0" y="292"/>
                </a:cubicBezTo>
                <a:cubicBezTo>
                  <a:pt x="399" y="260"/>
                  <a:pt x="917" y="274"/>
                  <a:pt x="1311" y="482"/>
                </a:cubicBezTo>
                <a:cubicBezTo>
                  <a:pt x="2055" y="874"/>
                  <a:pt x="2783" y="1610"/>
                  <a:pt x="3231" y="1898"/>
                </a:cubicBezTo>
                <a:cubicBezTo>
                  <a:pt x="3598" y="2134"/>
                  <a:pt x="4463" y="2594"/>
                  <a:pt x="5831" y="1722"/>
                </a:cubicBezTo>
                <a:cubicBezTo>
                  <a:pt x="7199" y="850"/>
                  <a:pt x="8055" y="1346"/>
                  <a:pt x="8055" y="1346"/>
                </a:cubicBezTo>
                <a:cubicBezTo>
                  <a:pt x="8055" y="1098"/>
                  <a:pt x="8055" y="1098"/>
                  <a:pt x="8055" y="1098"/>
                </a:cubicBezTo>
                <a:cubicBezTo>
                  <a:pt x="8055" y="1098"/>
                  <a:pt x="7703" y="834"/>
                  <a:pt x="6807" y="1082"/>
                </a:cubicBezTo>
                <a:close/>
              </a:path>
            </a:pathLst>
          </a:custGeom>
          <a:gradFill flip="none" rotWithShape="1">
            <a:gsLst>
              <a:gs pos="17000">
                <a:srgbClr val="360F3C">
                  <a:alpha val="70000"/>
                </a:srgbClr>
              </a:gs>
              <a:gs pos="57000">
                <a:srgbClr val="5C1C8C">
                  <a:alpha val="20000"/>
                </a:srgbClr>
              </a:gs>
              <a:gs pos="94000">
                <a:srgbClr val="C72032">
                  <a:alpha val="50000"/>
                </a:srgbClr>
              </a:gs>
            </a:gsLst>
            <a:lin ang="10800000" scaled="1"/>
            <a:tileRect/>
          </a:gradFill>
          <a:ln>
            <a:noFill/>
          </a:ln>
          <a:effec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222324"/>
              </a:solidFill>
              <a:effectLst/>
              <a:uLnTx/>
              <a:uFillTx/>
              <a:latin typeface="Futura Std Light"/>
              <a:ea typeface="+mn-ea"/>
              <a:cs typeface="+mn-cs"/>
              <a:sym typeface="Futura Std Light"/>
            </a:endParaRPr>
          </a:p>
        </p:txBody>
      </p:sp>
      <p:sp>
        <p:nvSpPr>
          <p:cNvPr id="10" name="Freeform 16">
            <a:extLst>
              <a:ext uri="{FF2B5EF4-FFF2-40B4-BE49-F238E27FC236}">
                <a16:creationId xmlns:a16="http://schemas.microsoft.com/office/drawing/2014/main" id="{20B52A3C-76FF-428B-9F8F-F455D362E761}"/>
              </a:ext>
            </a:extLst>
          </p:cNvPr>
          <p:cNvSpPr>
            <a:spLocks/>
          </p:cNvSpPr>
          <p:nvPr userDrawn="1"/>
        </p:nvSpPr>
        <p:spPr bwMode="auto">
          <a:xfrm flipH="1">
            <a:off x="6738333" y="4064389"/>
            <a:ext cx="5985254" cy="2631276"/>
          </a:xfrm>
          <a:custGeom>
            <a:avLst/>
            <a:gdLst>
              <a:gd name="T0" fmla="*/ 2196 w 4328"/>
              <a:gd name="T1" fmla="*/ 1896 h 1900"/>
              <a:gd name="T2" fmla="*/ 2448 w 4328"/>
              <a:gd name="T3" fmla="*/ 992 h 1900"/>
              <a:gd name="T4" fmla="*/ 4328 w 4328"/>
              <a:gd name="T5" fmla="*/ 80 h 1900"/>
              <a:gd name="T6" fmla="*/ 1632 w 4328"/>
              <a:gd name="T7" fmla="*/ 420 h 1900"/>
              <a:gd name="T8" fmla="*/ 248 w 4328"/>
              <a:gd name="T9" fmla="*/ 1900 h 1900"/>
              <a:gd name="T10" fmla="*/ 2196 w 4328"/>
              <a:gd name="T11" fmla="*/ 1896 h 1900"/>
            </a:gdLst>
            <a:ahLst/>
            <a:cxnLst>
              <a:cxn ang="0">
                <a:pos x="T0" y="T1"/>
              </a:cxn>
              <a:cxn ang="0">
                <a:pos x="T2" y="T3"/>
              </a:cxn>
              <a:cxn ang="0">
                <a:pos x="T4" y="T5"/>
              </a:cxn>
              <a:cxn ang="0">
                <a:pos x="T6" y="T7"/>
              </a:cxn>
              <a:cxn ang="0">
                <a:pos x="T8" y="T9"/>
              </a:cxn>
              <a:cxn ang="0">
                <a:pos x="T10" y="T11"/>
              </a:cxn>
            </a:cxnLst>
            <a:rect l="0" t="0" r="r" b="b"/>
            <a:pathLst>
              <a:path w="4328" h="1900">
                <a:moveTo>
                  <a:pt x="2196" y="1896"/>
                </a:moveTo>
                <a:cubicBezTo>
                  <a:pt x="2196" y="1896"/>
                  <a:pt x="2113" y="1475"/>
                  <a:pt x="2448" y="992"/>
                </a:cubicBezTo>
                <a:cubicBezTo>
                  <a:pt x="2992" y="208"/>
                  <a:pt x="4328" y="80"/>
                  <a:pt x="4328" y="80"/>
                </a:cubicBezTo>
                <a:cubicBezTo>
                  <a:pt x="4328" y="80"/>
                  <a:pt x="3161" y="0"/>
                  <a:pt x="1632" y="420"/>
                </a:cubicBezTo>
                <a:cubicBezTo>
                  <a:pt x="0" y="868"/>
                  <a:pt x="248" y="1900"/>
                  <a:pt x="248" y="1900"/>
                </a:cubicBezTo>
                <a:lnTo>
                  <a:pt x="2196" y="1896"/>
                </a:lnTo>
                <a:close/>
              </a:path>
            </a:pathLst>
          </a:custGeom>
          <a:gradFill flip="none" rotWithShape="1">
            <a:gsLst>
              <a:gs pos="37000">
                <a:srgbClr val="D93B50">
                  <a:alpha val="50000"/>
                </a:srgbClr>
              </a:gs>
              <a:gs pos="0">
                <a:srgbClr val="C72032">
                  <a:alpha val="80000"/>
                </a:srgbClr>
              </a:gs>
              <a:gs pos="95575">
                <a:srgbClr val="5C1C8C">
                  <a:alpha val="35000"/>
                </a:srgbClr>
              </a:gs>
            </a:gsLst>
            <a:lin ang="18900000" scaled="1"/>
            <a:tileRect/>
          </a:gra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222324"/>
              </a:solidFill>
              <a:effectLst/>
              <a:uLnTx/>
              <a:uFillTx/>
              <a:latin typeface="Futura Std Light"/>
              <a:ea typeface="+mn-ea"/>
              <a:cs typeface="+mn-cs"/>
              <a:sym typeface="Futura Std Light"/>
            </a:endParaRPr>
          </a:p>
        </p:txBody>
      </p:sp>
      <p:pic>
        <p:nvPicPr>
          <p:cNvPr id="7" name="Picture 6">
            <a:extLst>
              <a:ext uri="{FF2B5EF4-FFF2-40B4-BE49-F238E27FC236}">
                <a16:creationId xmlns:a16="http://schemas.microsoft.com/office/drawing/2014/main" id="{D7659222-D08F-45A0-BBAE-5F79E3B4594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973232" y="2729735"/>
            <a:ext cx="4245537" cy="1398530"/>
          </a:xfrm>
          <a:prstGeom prst="rect">
            <a:avLst/>
          </a:prstGeom>
        </p:spPr>
      </p:pic>
    </p:spTree>
    <p:extLst>
      <p:ext uri="{BB962C8B-B14F-4D97-AF65-F5344CB8AC3E}">
        <p14:creationId xmlns:p14="http://schemas.microsoft.com/office/powerpoint/2010/main" val="102980871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Agenda">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B7CABBF1-340C-406B-8C6D-79AE564C0DDF}"/>
              </a:ext>
            </a:extLst>
          </p:cNvPr>
          <p:cNvSpPr/>
          <p:nvPr userDrawn="1"/>
        </p:nvSpPr>
        <p:spPr>
          <a:xfrm>
            <a:off x="0" y="0"/>
            <a:ext cx="3935413" cy="6858000"/>
          </a:xfrm>
          <a:prstGeom prst="rect">
            <a:avLst/>
          </a:prstGeom>
          <a:gradFill>
            <a:gsLst>
              <a:gs pos="0">
                <a:srgbClr val="360F3C"/>
              </a:gs>
              <a:gs pos="99000">
                <a:srgbClr val="771738"/>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dirty="0"/>
          </a:p>
        </p:txBody>
      </p:sp>
      <p:sp>
        <p:nvSpPr>
          <p:cNvPr id="2" name="Title 1">
            <a:extLst>
              <a:ext uri="{FF2B5EF4-FFF2-40B4-BE49-F238E27FC236}">
                <a16:creationId xmlns:a16="http://schemas.microsoft.com/office/drawing/2014/main" id="{94B8A512-F5E2-4729-A3C7-D3CBFFA81415}"/>
              </a:ext>
            </a:extLst>
          </p:cNvPr>
          <p:cNvSpPr>
            <a:spLocks noGrp="1"/>
          </p:cNvSpPr>
          <p:nvPr>
            <p:ph type="title"/>
          </p:nvPr>
        </p:nvSpPr>
        <p:spPr>
          <a:xfrm>
            <a:off x="266400" y="457200"/>
            <a:ext cx="3315600" cy="1324800"/>
          </a:xfrm>
        </p:spPr>
        <p:txBody>
          <a:bodyPr anchor="t" anchorCtr="0">
            <a:noAutofit/>
          </a:bodyPr>
          <a:lstStyle>
            <a:lvl1pPr>
              <a:defRPr sz="4400"/>
            </a:lvl1pPr>
          </a:lstStyle>
          <a:p>
            <a:r>
              <a:rPr lang="en-US"/>
              <a:t>Click to edit Master title style</a:t>
            </a:r>
            <a:endParaRPr lang="en-AU" dirty="0"/>
          </a:p>
        </p:txBody>
      </p:sp>
      <p:sp>
        <p:nvSpPr>
          <p:cNvPr id="5" name="Date Placeholder 4">
            <a:extLst>
              <a:ext uri="{FF2B5EF4-FFF2-40B4-BE49-F238E27FC236}">
                <a16:creationId xmlns:a16="http://schemas.microsoft.com/office/drawing/2014/main" id="{AEB08899-091A-4986-B914-D309D6491E2A}"/>
              </a:ext>
            </a:extLst>
          </p:cNvPr>
          <p:cNvSpPr>
            <a:spLocks noGrp="1"/>
          </p:cNvSpPr>
          <p:nvPr>
            <p:ph type="dt" sz="half" idx="10"/>
          </p:nvPr>
        </p:nvSpPr>
        <p:spPr/>
        <p:txBody>
          <a:bodyPr/>
          <a:lstStyle/>
          <a:p>
            <a:fld id="{16E4F4F4-5650-438D-B4C6-CA9ED2C1BD61}" type="datetime1">
              <a:rPr lang="en-AU" smtClean="0"/>
              <a:t>12/08/2019</a:t>
            </a:fld>
            <a:endParaRPr lang="en-AU" dirty="0"/>
          </a:p>
        </p:txBody>
      </p:sp>
      <p:sp>
        <p:nvSpPr>
          <p:cNvPr id="6" name="Footer Placeholder 5">
            <a:extLst>
              <a:ext uri="{FF2B5EF4-FFF2-40B4-BE49-F238E27FC236}">
                <a16:creationId xmlns:a16="http://schemas.microsoft.com/office/drawing/2014/main" id="{B935479A-D9D2-45B0-9A87-66C743FAB20E}"/>
              </a:ext>
            </a:extLst>
          </p:cNvPr>
          <p:cNvSpPr>
            <a:spLocks noGrp="1"/>
          </p:cNvSpPr>
          <p:nvPr>
            <p:ph type="ftr" sz="quarter" idx="11"/>
          </p:nvPr>
        </p:nvSpPr>
        <p:spPr/>
        <p:txBody>
          <a:bodyPr/>
          <a:lstStyle/>
          <a:p>
            <a:endParaRPr lang="en-AU" dirty="0"/>
          </a:p>
        </p:txBody>
      </p:sp>
      <p:sp>
        <p:nvSpPr>
          <p:cNvPr id="7" name="Slide Number Placeholder 6">
            <a:extLst>
              <a:ext uri="{FF2B5EF4-FFF2-40B4-BE49-F238E27FC236}">
                <a16:creationId xmlns:a16="http://schemas.microsoft.com/office/drawing/2014/main" id="{F7E2F7D9-6D72-472F-9761-0399665077CA}"/>
              </a:ext>
            </a:extLst>
          </p:cNvPr>
          <p:cNvSpPr>
            <a:spLocks noGrp="1"/>
          </p:cNvSpPr>
          <p:nvPr>
            <p:ph type="sldNum" sz="quarter" idx="12"/>
          </p:nvPr>
        </p:nvSpPr>
        <p:spPr/>
        <p:txBody>
          <a:bodyPr/>
          <a:lstStyle/>
          <a:p>
            <a:fld id="{4EC81F68-4976-451A-B2E9-79BCBD2F70CC}" type="slidenum">
              <a:rPr lang="en-AU" smtClean="0"/>
              <a:t>‹#›</a:t>
            </a:fld>
            <a:endParaRPr lang="en-AU" dirty="0"/>
          </a:p>
        </p:txBody>
      </p:sp>
      <p:sp>
        <p:nvSpPr>
          <p:cNvPr id="9" name="Text Placeholder 8">
            <a:extLst>
              <a:ext uri="{FF2B5EF4-FFF2-40B4-BE49-F238E27FC236}">
                <a16:creationId xmlns:a16="http://schemas.microsoft.com/office/drawing/2014/main" id="{1F1E3B37-D501-42E3-9623-5B5A892FD8A7}"/>
              </a:ext>
            </a:extLst>
          </p:cNvPr>
          <p:cNvSpPr>
            <a:spLocks noGrp="1"/>
          </p:cNvSpPr>
          <p:nvPr>
            <p:ph type="body" sz="quarter" idx="13"/>
          </p:nvPr>
        </p:nvSpPr>
        <p:spPr>
          <a:xfrm>
            <a:off x="4201200" y="457200"/>
            <a:ext cx="7725600" cy="5626800"/>
          </a:xfrm>
        </p:spPr>
        <p:txBody>
          <a:bodyPr/>
          <a:lstStyle>
            <a:lvl1pPr marL="450850" indent="-450850">
              <a:buFont typeface="+mj-lt"/>
              <a:buAutoNum type="arabicPeriod"/>
              <a:defRPr/>
            </a:lvl1pPr>
            <a:lvl2pPr marL="914400" indent="-457200">
              <a:buFont typeface="+mj-lt"/>
              <a:buAutoNum type="arabicPeriod"/>
              <a:defRPr/>
            </a:lvl2pPr>
            <a:lvl3pPr marL="1371600" indent="-457200">
              <a:buFont typeface="+mj-lt"/>
              <a:buAutoNum type="arabicPeriod"/>
              <a:defRPr/>
            </a:lvl3pPr>
            <a:lvl4pPr marL="1714500" indent="-342900">
              <a:buFont typeface="+mj-lt"/>
              <a:buAutoNum type="arabicPeriod"/>
              <a:defRPr/>
            </a:lvl4pPr>
            <a:lvl5pPr marL="2171700" indent="-342900">
              <a:buFont typeface="+mj-lt"/>
              <a:buAutoNum type="arabicPeriod"/>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dirty="0"/>
          </a:p>
        </p:txBody>
      </p:sp>
      <p:pic>
        <p:nvPicPr>
          <p:cNvPr id="13" name="Picture 12">
            <a:extLst>
              <a:ext uri="{FF2B5EF4-FFF2-40B4-BE49-F238E27FC236}">
                <a16:creationId xmlns:a16="http://schemas.microsoft.com/office/drawing/2014/main" id="{9F9633F8-3251-4EEB-A1BB-AE6989B46D62}"/>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35527" y="6135398"/>
            <a:ext cx="1679681" cy="553307"/>
          </a:xfrm>
          <a:prstGeom prst="rect">
            <a:avLst/>
          </a:prstGeom>
        </p:spPr>
      </p:pic>
    </p:spTree>
    <p:extLst>
      <p:ext uri="{BB962C8B-B14F-4D97-AF65-F5344CB8AC3E}">
        <p14:creationId xmlns:p14="http://schemas.microsoft.com/office/powerpoint/2010/main" val="161345507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078D73-741E-4A3A-B8C4-124CE6BAC49F}"/>
              </a:ext>
            </a:extLst>
          </p:cNvPr>
          <p:cNvSpPr>
            <a:spLocks noGrp="1"/>
          </p:cNvSpPr>
          <p:nvPr>
            <p:ph type="title"/>
          </p:nvPr>
        </p:nvSpPr>
        <p:spPr/>
        <p:txBody>
          <a:bodyPr/>
          <a:lstStyle/>
          <a:p>
            <a:r>
              <a:rPr lang="en-US"/>
              <a:t>Click to edit Master title style</a:t>
            </a:r>
            <a:endParaRPr lang="en-AU"/>
          </a:p>
        </p:txBody>
      </p:sp>
      <p:sp>
        <p:nvSpPr>
          <p:cNvPr id="3" name="Content Placeholder 2">
            <a:extLst>
              <a:ext uri="{FF2B5EF4-FFF2-40B4-BE49-F238E27FC236}">
                <a16:creationId xmlns:a16="http://schemas.microsoft.com/office/drawing/2014/main" id="{3D4DF620-32AE-46C9-9F22-DDE369B504A5}"/>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a:extLst>
              <a:ext uri="{FF2B5EF4-FFF2-40B4-BE49-F238E27FC236}">
                <a16:creationId xmlns:a16="http://schemas.microsoft.com/office/drawing/2014/main" id="{9E8A0033-3118-46E0-9F01-3652AE36EBE3}"/>
              </a:ext>
            </a:extLst>
          </p:cNvPr>
          <p:cNvSpPr>
            <a:spLocks noGrp="1"/>
          </p:cNvSpPr>
          <p:nvPr>
            <p:ph type="dt" sz="half" idx="10"/>
          </p:nvPr>
        </p:nvSpPr>
        <p:spPr/>
        <p:txBody>
          <a:bodyPr/>
          <a:lstStyle/>
          <a:p>
            <a:fld id="{E1BA8AB3-F490-462B-9EDF-43B3ADD63085}" type="datetime1">
              <a:rPr lang="en-AU" smtClean="0"/>
              <a:t>12/08/2019</a:t>
            </a:fld>
            <a:endParaRPr lang="en-AU" dirty="0"/>
          </a:p>
        </p:txBody>
      </p:sp>
      <p:sp>
        <p:nvSpPr>
          <p:cNvPr id="5" name="Footer Placeholder 4">
            <a:extLst>
              <a:ext uri="{FF2B5EF4-FFF2-40B4-BE49-F238E27FC236}">
                <a16:creationId xmlns:a16="http://schemas.microsoft.com/office/drawing/2014/main" id="{947995D5-0AEB-4D1D-8A60-9100F1F04538}"/>
              </a:ext>
            </a:extLst>
          </p:cNvPr>
          <p:cNvSpPr>
            <a:spLocks noGrp="1"/>
          </p:cNvSpPr>
          <p:nvPr>
            <p:ph type="ftr" sz="quarter" idx="11"/>
          </p:nvPr>
        </p:nvSpPr>
        <p:spPr/>
        <p:txBody>
          <a:bodyPr/>
          <a:lstStyle/>
          <a:p>
            <a:endParaRPr lang="en-AU" dirty="0"/>
          </a:p>
        </p:txBody>
      </p:sp>
      <p:sp>
        <p:nvSpPr>
          <p:cNvPr id="6" name="Slide Number Placeholder 5">
            <a:extLst>
              <a:ext uri="{FF2B5EF4-FFF2-40B4-BE49-F238E27FC236}">
                <a16:creationId xmlns:a16="http://schemas.microsoft.com/office/drawing/2014/main" id="{1B05ED6E-F140-4083-9570-EFDF8AAE9C49}"/>
              </a:ext>
            </a:extLst>
          </p:cNvPr>
          <p:cNvSpPr>
            <a:spLocks noGrp="1"/>
          </p:cNvSpPr>
          <p:nvPr>
            <p:ph type="sldNum" sz="quarter" idx="12"/>
          </p:nvPr>
        </p:nvSpPr>
        <p:spPr/>
        <p:txBody>
          <a:bodyPr/>
          <a:lstStyle/>
          <a:p>
            <a:fld id="{4EC81F68-4976-451A-B2E9-79BCBD2F70CC}" type="slidenum">
              <a:rPr lang="en-AU" smtClean="0"/>
              <a:t>‹#›</a:t>
            </a:fld>
            <a:endParaRPr lang="en-AU" dirty="0"/>
          </a:p>
        </p:txBody>
      </p:sp>
    </p:spTree>
    <p:extLst>
      <p:ext uri="{BB962C8B-B14F-4D97-AF65-F5344CB8AC3E}">
        <p14:creationId xmlns:p14="http://schemas.microsoft.com/office/powerpoint/2010/main" val="104627953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Pr>
        <a:solidFill>
          <a:schemeClr val="accent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107475-FEE0-40F3-B487-DB82C280664C}"/>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AU" dirty="0"/>
          </a:p>
        </p:txBody>
      </p:sp>
      <p:sp>
        <p:nvSpPr>
          <p:cNvPr id="3" name="Text Placeholder 2">
            <a:extLst>
              <a:ext uri="{FF2B5EF4-FFF2-40B4-BE49-F238E27FC236}">
                <a16:creationId xmlns:a16="http://schemas.microsoft.com/office/drawing/2014/main" id="{2A56FD0D-B4CE-41F4-9879-E575CB28F436}"/>
              </a:ext>
            </a:extLst>
          </p:cNvPr>
          <p:cNvSpPr>
            <a:spLocks noGrp="1"/>
          </p:cNvSpPr>
          <p:nvPr>
            <p:ph type="body" idx="1"/>
          </p:nvPr>
        </p:nvSpPr>
        <p:spPr>
          <a:xfrm>
            <a:off x="831850" y="4589463"/>
            <a:ext cx="10515600" cy="1500187"/>
          </a:xfrm>
        </p:spPr>
        <p:txBody>
          <a:bodyPr/>
          <a:lstStyle>
            <a:lvl1pPr marL="0" indent="0">
              <a:buNone/>
              <a:defRPr sz="240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73BDB86D-BED8-4F4E-A228-4A9502398278}"/>
              </a:ext>
            </a:extLst>
          </p:cNvPr>
          <p:cNvSpPr>
            <a:spLocks noGrp="1"/>
          </p:cNvSpPr>
          <p:nvPr>
            <p:ph type="dt" sz="half" idx="10"/>
          </p:nvPr>
        </p:nvSpPr>
        <p:spPr/>
        <p:txBody>
          <a:bodyPr/>
          <a:lstStyle>
            <a:lvl1pPr>
              <a:defRPr>
                <a:solidFill>
                  <a:schemeClr val="bg1"/>
                </a:solidFill>
              </a:defRPr>
            </a:lvl1pPr>
          </a:lstStyle>
          <a:p>
            <a:fld id="{233DBC31-24B4-4420-B2BA-8FD4ECF38E07}" type="datetime1">
              <a:rPr lang="en-AU" smtClean="0"/>
              <a:t>12/08/2019</a:t>
            </a:fld>
            <a:endParaRPr lang="en-AU" dirty="0"/>
          </a:p>
        </p:txBody>
      </p:sp>
      <p:sp>
        <p:nvSpPr>
          <p:cNvPr id="5" name="Footer Placeholder 4">
            <a:extLst>
              <a:ext uri="{FF2B5EF4-FFF2-40B4-BE49-F238E27FC236}">
                <a16:creationId xmlns:a16="http://schemas.microsoft.com/office/drawing/2014/main" id="{8C4C2DBD-604C-465E-B9D8-B4B22647CF29}"/>
              </a:ext>
            </a:extLst>
          </p:cNvPr>
          <p:cNvSpPr>
            <a:spLocks noGrp="1"/>
          </p:cNvSpPr>
          <p:nvPr>
            <p:ph type="ftr" sz="quarter" idx="11"/>
          </p:nvPr>
        </p:nvSpPr>
        <p:spPr/>
        <p:txBody>
          <a:bodyPr/>
          <a:lstStyle>
            <a:lvl1pPr>
              <a:defRPr>
                <a:solidFill>
                  <a:schemeClr val="bg1"/>
                </a:solidFill>
              </a:defRPr>
            </a:lvl1pPr>
          </a:lstStyle>
          <a:p>
            <a:endParaRPr lang="en-AU" dirty="0"/>
          </a:p>
        </p:txBody>
      </p:sp>
      <p:sp>
        <p:nvSpPr>
          <p:cNvPr id="6" name="Slide Number Placeholder 5">
            <a:extLst>
              <a:ext uri="{FF2B5EF4-FFF2-40B4-BE49-F238E27FC236}">
                <a16:creationId xmlns:a16="http://schemas.microsoft.com/office/drawing/2014/main" id="{DFD5CE2D-E898-480E-8C7D-50D7E3781CA3}"/>
              </a:ext>
            </a:extLst>
          </p:cNvPr>
          <p:cNvSpPr>
            <a:spLocks noGrp="1"/>
          </p:cNvSpPr>
          <p:nvPr>
            <p:ph type="sldNum" sz="quarter" idx="12"/>
          </p:nvPr>
        </p:nvSpPr>
        <p:spPr/>
        <p:txBody>
          <a:bodyPr/>
          <a:lstStyle>
            <a:lvl1pPr>
              <a:defRPr>
                <a:solidFill>
                  <a:schemeClr val="bg1"/>
                </a:solidFill>
              </a:defRPr>
            </a:lvl1pPr>
          </a:lstStyle>
          <a:p>
            <a:fld id="{4EC81F68-4976-451A-B2E9-79BCBD2F70CC}" type="slidenum">
              <a:rPr lang="en-AU" smtClean="0"/>
              <a:pPr/>
              <a:t>‹#›</a:t>
            </a:fld>
            <a:endParaRPr lang="en-AU" dirty="0"/>
          </a:p>
        </p:txBody>
      </p:sp>
      <p:pic>
        <p:nvPicPr>
          <p:cNvPr id="9" name="Picture 8">
            <a:extLst>
              <a:ext uri="{FF2B5EF4-FFF2-40B4-BE49-F238E27FC236}">
                <a16:creationId xmlns:a16="http://schemas.microsoft.com/office/drawing/2014/main" id="{10290B17-B974-464F-8842-968877D0874D}"/>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35527" y="6135398"/>
            <a:ext cx="1679681" cy="553307"/>
          </a:xfrm>
          <a:prstGeom prst="rect">
            <a:avLst/>
          </a:prstGeom>
        </p:spPr>
      </p:pic>
    </p:spTree>
    <p:extLst>
      <p:ext uri="{BB962C8B-B14F-4D97-AF65-F5344CB8AC3E}">
        <p14:creationId xmlns:p14="http://schemas.microsoft.com/office/powerpoint/2010/main" val="257096818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2775BD-C264-4D14-9F9C-5E355E6152C5}"/>
              </a:ext>
            </a:extLst>
          </p:cNvPr>
          <p:cNvSpPr>
            <a:spLocks noGrp="1"/>
          </p:cNvSpPr>
          <p:nvPr>
            <p:ph type="title"/>
          </p:nvPr>
        </p:nvSpPr>
        <p:spPr/>
        <p:txBody>
          <a:bodyPr/>
          <a:lstStyle/>
          <a:p>
            <a:r>
              <a:rPr lang="en-US"/>
              <a:t>Click to edit Master title style</a:t>
            </a:r>
            <a:endParaRPr lang="en-AU" dirty="0"/>
          </a:p>
        </p:txBody>
      </p:sp>
      <p:sp>
        <p:nvSpPr>
          <p:cNvPr id="3" name="Content Placeholder 2">
            <a:extLst>
              <a:ext uri="{FF2B5EF4-FFF2-40B4-BE49-F238E27FC236}">
                <a16:creationId xmlns:a16="http://schemas.microsoft.com/office/drawing/2014/main" id="{C050E30A-9FDC-436A-82DC-AF6B205EB45E}"/>
              </a:ext>
            </a:extLst>
          </p:cNvPr>
          <p:cNvSpPr>
            <a:spLocks noGrp="1"/>
          </p:cNvSpPr>
          <p:nvPr>
            <p:ph sz="half" idx="1"/>
          </p:nvPr>
        </p:nvSpPr>
        <p:spPr>
          <a:xfrm>
            <a:off x="235528" y="1825625"/>
            <a:ext cx="57564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dirty="0"/>
          </a:p>
        </p:txBody>
      </p:sp>
      <p:sp>
        <p:nvSpPr>
          <p:cNvPr id="4" name="Content Placeholder 3">
            <a:extLst>
              <a:ext uri="{FF2B5EF4-FFF2-40B4-BE49-F238E27FC236}">
                <a16:creationId xmlns:a16="http://schemas.microsoft.com/office/drawing/2014/main" id="{66E30723-81C3-4A18-9021-A93A3C56F363}"/>
              </a:ext>
            </a:extLst>
          </p:cNvPr>
          <p:cNvSpPr>
            <a:spLocks noGrp="1"/>
          </p:cNvSpPr>
          <p:nvPr>
            <p:ph sz="half" idx="2"/>
          </p:nvPr>
        </p:nvSpPr>
        <p:spPr>
          <a:xfrm>
            <a:off x="6172200" y="1825625"/>
            <a:ext cx="5757708"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dirty="0"/>
          </a:p>
        </p:txBody>
      </p:sp>
      <p:sp>
        <p:nvSpPr>
          <p:cNvPr id="5" name="Date Placeholder 4">
            <a:extLst>
              <a:ext uri="{FF2B5EF4-FFF2-40B4-BE49-F238E27FC236}">
                <a16:creationId xmlns:a16="http://schemas.microsoft.com/office/drawing/2014/main" id="{CC43672F-28FD-447E-B5A2-6040CEC9D790}"/>
              </a:ext>
            </a:extLst>
          </p:cNvPr>
          <p:cNvSpPr>
            <a:spLocks noGrp="1"/>
          </p:cNvSpPr>
          <p:nvPr>
            <p:ph type="dt" sz="half" idx="10"/>
          </p:nvPr>
        </p:nvSpPr>
        <p:spPr/>
        <p:txBody>
          <a:bodyPr/>
          <a:lstStyle/>
          <a:p>
            <a:fld id="{3EAEFA9E-271A-4F4F-9D61-D30C1CDA860F}" type="datetime1">
              <a:rPr lang="en-AU" smtClean="0"/>
              <a:t>12/08/2019</a:t>
            </a:fld>
            <a:endParaRPr lang="en-AU" dirty="0"/>
          </a:p>
        </p:txBody>
      </p:sp>
      <p:sp>
        <p:nvSpPr>
          <p:cNvPr id="6" name="Footer Placeholder 5">
            <a:extLst>
              <a:ext uri="{FF2B5EF4-FFF2-40B4-BE49-F238E27FC236}">
                <a16:creationId xmlns:a16="http://schemas.microsoft.com/office/drawing/2014/main" id="{69EE0952-34FB-4217-8FBC-774BE000F6FC}"/>
              </a:ext>
            </a:extLst>
          </p:cNvPr>
          <p:cNvSpPr>
            <a:spLocks noGrp="1"/>
          </p:cNvSpPr>
          <p:nvPr>
            <p:ph type="ftr" sz="quarter" idx="11"/>
          </p:nvPr>
        </p:nvSpPr>
        <p:spPr/>
        <p:txBody>
          <a:bodyPr/>
          <a:lstStyle/>
          <a:p>
            <a:endParaRPr lang="en-AU" dirty="0"/>
          </a:p>
        </p:txBody>
      </p:sp>
      <p:sp>
        <p:nvSpPr>
          <p:cNvPr id="7" name="Slide Number Placeholder 6">
            <a:extLst>
              <a:ext uri="{FF2B5EF4-FFF2-40B4-BE49-F238E27FC236}">
                <a16:creationId xmlns:a16="http://schemas.microsoft.com/office/drawing/2014/main" id="{F1122B44-2702-4DE0-8F4B-297ACA78CA11}"/>
              </a:ext>
            </a:extLst>
          </p:cNvPr>
          <p:cNvSpPr>
            <a:spLocks noGrp="1"/>
          </p:cNvSpPr>
          <p:nvPr>
            <p:ph type="sldNum" sz="quarter" idx="12"/>
          </p:nvPr>
        </p:nvSpPr>
        <p:spPr/>
        <p:txBody>
          <a:bodyPr/>
          <a:lstStyle/>
          <a:p>
            <a:fld id="{4EC81F68-4976-451A-B2E9-79BCBD2F70CC}" type="slidenum">
              <a:rPr lang="en-AU" smtClean="0"/>
              <a:t>‹#›</a:t>
            </a:fld>
            <a:endParaRPr lang="en-AU" dirty="0"/>
          </a:p>
        </p:txBody>
      </p:sp>
    </p:spTree>
    <p:extLst>
      <p:ext uri="{BB962C8B-B14F-4D97-AF65-F5344CB8AC3E}">
        <p14:creationId xmlns:p14="http://schemas.microsoft.com/office/powerpoint/2010/main" val="255438549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CC346C0-76B2-4261-BBDE-BA8E98953FAE}"/>
              </a:ext>
            </a:extLst>
          </p:cNvPr>
          <p:cNvSpPr>
            <a:spLocks noGrp="1"/>
          </p:cNvSpPr>
          <p:nvPr>
            <p:ph type="title"/>
          </p:nvPr>
        </p:nvSpPr>
        <p:spPr>
          <a:xfrm>
            <a:off x="234000" y="136800"/>
            <a:ext cx="9003600" cy="1188000"/>
          </a:xfrm>
        </p:spPr>
        <p:txBody>
          <a:bodyPr/>
          <a:lstStyle/>
          <a:p>
            <a:r>
              <a:rPr lang="en-US"/>
              <a:t>Click to edit Master title style</a:t>
            </a:r>
            <a:endParaRPr lang="en-AU" dirty="0"/>
          </a:p>
        </p:txBody>
      </p:sp>
      <p:sp>
        <p:nvSpPr>
          <p:cNvPr id="3" name="Text Placeholder 2">
            <a:extLst>
              <a:ext uri="{FF2B5EF4-FFF2-40B4-BE49-F238E27FC236}">
                <a16:creationId xmlns:a16="http://schemas.microsoft.com/office/drawing/2014/main" id="{526F9673-06A6-4883-87B9-AEFCC485B9D1}"/>
              </a:ext>
            </a:extLst>
          </p:cNvPr>
          <p:cNvSpPr>
            <a:spLocks noGrp="1"/>
          </p:cNvSpPr>
          <p:nvPr>
            <p:ph type="body" idx="1"/>
          </p:nvPr>
        </p:nvSpPr>
        <p:spPr>
          <a:xfrm>
            <a:off x="234000" y="1681163"/>
            <a:ext cx="5763575"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25ECD162-0697-49BE-8899-05FCFB71539C}"/>
              </a:ext>
            </a:extLst>
          </p:cNvPr>
          <p:cNvSpPr>
            <a:spLocks noGrp="1"/>
          </p:cNvSpPr>
          <p:nvPr>
            <p:ph sz="half" idx="2"/>
          </p:nvPr>
        </p:nvSpPr>
        <p:spPr>
          <a:xfrm>
            <a:off x="234000" y="2505075"/>
            <a:ext cx="5763575"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5" name="Text Placeholder 4">
            <a:extLst>
              <a:ext uri="{FF2B5EF4-FFF2-40B4-BE49-F238E27FC236}">
                <a16:creationId xmlns:a16="http://schemas.microsoft.com/office/drawing/2014/main" id="{A69E6007-785B-41D0-B932-2B4BFF073755}"/>
              </a:ext>
            </a:extLst>
          </p:cNvPr>
          <p:cNvSpPr>
            <a:spLocks noGrp="1"/>
          </p:cNvSpPr>
          <p:nvPr>
            <p:ph type="body" sz="quarter" idx="3"/>
          </p:nvPr>
        </p:nvSpPr>
        <p:spPr>
          <a:xfrm>
            <a:off x="6172200" y="1681163"/>
            <a:ext cx="576360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E35DF337-0335-4780-B1BA-0BBD0A42EA5C}"/>
              </a:ext>
            </a:extLst>
          </p:cNvPr>
          <p:cNvSpPr>
            <a:spLocks noGrp="1"/>
          </p:cNvSpPr>
          <p:nvPr>
            <p:ph sz="quarter" idx="4"/>
          </p:nvPr>
        </p:nvSpPr>
        <p:spPr>
          <a:xfrm>
            <a:off x="6172200" y="2505075"/>
            <a:ext cx="5763600"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7" name="Date Placeholder 6">
            <a:extLst>
              <a:ext uri="{FF2B5EF4-FFF2-40B4-BE49-F238E27FC236}">
                <a16:creationId xmlns:a16="http://schemas.microsoft.com/office/drawing/2014/main" id="{30D2C4F8-CFFF-463C-BEA7-03012D7F8516}"/>
              </a:ext>
            </a:extLst>
          </p:cNvPr>
          <p:cNvSpPr>
            <a:spLocks noGrp="1"/>
          </p:cNvSpPr>
          <p:nvPr>
            <p:ph type="dt" sz="half" idx="10"/>
          </p:nvPr>
        </p:nvSpPr>
        <p:spPr/>
        <p:txBody>
          <a:bodyPr/>
          <a:lstStyle/>
          <a:p>
            <a:fld id="{EB954D92-790C-4C22-8B7E-9D17B868D995}" type="datetime1">
              <a:rPr lang="en-AU" smtClean="0"/>
              <a:t>12/08/2019</a:t>
            </a:fld>
            <a:endParaRPr lang="en-AU" dirty="0"/>
          </a:p>
        </p:txBody>
      </p:sp>
      <p:sp>
        <p:nvSpPr>
          <p:cNvPr id="8" name="Footer Placeholder 7">
            <a:extLst>
              <a:ext uri="{FF2B5EF4-FFF2-40B4-BE49-F238E27FC236}">
                <a16:creationId xmlns:a16="http://schemas.microsoft.com/office/drawing/2014/main" id="{45F5B21B-D917-4C2D-A86B-12BB20BCDC13}"/>
              </a:ext>
            </a:extLst>
          </p:cNvPr>
          <p:cNvSpPr>
            <a:spLocks noGrp="1"/>
          </p:cNvSpPr>
          <p:nvPr>
            <p:ph type="ftr" sz="quarter" idx="11"/>
          </p:nvPr>
        </p:nvSpPr>
        <p:spPr/>
        <p:txBody>
          <a:bodyPr/>
          <a:lstStyle/>
          <a:p>
            <a:endParaRPr lang="en-AU" dirty="0"/>
          </a:p>
        </p:txBody>
      </p:sp>
      <p:sp>
        <p:nvSpPr>
          <p:cNvPr id="9" name="Slide Number Placeholder 8">
            <a:extLst>
              <a:ext uri="{FF2B5EF4-FFF2-40B4-BE49-F238E27FC236}">
                <a16:creationId xmlns:a16="http://schemas.microsoft.com/office/drawing/2014/main" id="{3ED006EB-F623-4403-A677-A9921610C0AE}"/>
              </a:ext>
            </a:extLst>
          </p:cNvPr>
          <p:cNvSpPr>
            <a:spLocks noGrp="1"/>
          </p:cNvSpPr>
          <p:nvPr>
            <p:ph type="sldNum" sz="quarter" idx="12"/>
          </p:nvPr>
        </p:nvSpPr>
        <p:spPr/>
        <p:txBody>
          <a:bodyPr/>
          <a:lstStyle/>
          <a:p>
            <a:fld id="{4EC81F68-4976-451A-B2E9-79BCBD2F70CC}" type="slidenum">
              <a:rPr lang="en-AU" smtClean="0"/>
              <a:t>‹#›</a:t>
            </a:fld>
            <a:endParaRPr lang="en-AU" dirty="0"/>
          </a:p>
        </p:txBody>
      </p:sp>
    </p:spTree>
    <p:extLst>
      <p:ext uri="{BB962C8B-B14F-4D97-AF65-F5344CB8AC3E}">
        <p14:creationId xmlns:p14="http://schemas.microsoft.com/office/powerpoint/2010/main" val="336557502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CE57A25-6280-4D1F-8222-2DE5D168B254}"/>
              </a:ext>
            </a:extLst>
          </p:cNvPr>
          <p:cNvSpPr>
            <a:spLocks noGrp="1"/>
          </p:cNvSpPr>
          <p:nvPr>
            <p:ph type="title"/>
          </p:nvPr>
        </p:nvSpPr>
        <p:spPr/>
        <p:txBody>
          <a:bodyPr/>
          <a:lstStyle/>
          <a:p>
            <a:r>
              <a:rPr lang="en-US"/>
              <a:t>Click to edit Master title style</a:t>
            </a:r>
            <a:endParaRPr lang="en-AU"/>
          </a:p>
        </p:txBody>
      </p:sp>
      <p:sp>
        <p:nvSpPr>
          <p:cNvPr id="3" name="Date Placeholder 2">
            <a:extLst>
              <a:ext uri="{FF2B5EF4-FFF2-40B4-BE49-F238E27FC236}">
                <a16:creationId xmlns:a16="http://schemas.microsoft.com/office/drawing/2014/main" id="{AF5B11E6-D675-4EEF-978E-E387831969B1}"/>
              </a:ext>
            </a:extLst>
          </p:cNvPr>
          <p:cNvSpPr>
            <a:spLocks noGrp="1"/>
          </p:cNvSpPr>
          <p:nvPr>
            <p:ph type="dt" sz="half" idx="10"/>
          </p:nvPr>
        </p:nvSpPr>
        <p:spPr/>
        <p:txBody>
          <a:bodyPr/>
          <a:lstStyle/>
          <a:p>
            <a:fld id="{3D25D732-C44F-45C1-96D2-2F5D055FFC67}" type="datetime1">
              <a:rPr lang="en-AU" smtClean="0"/>
              <a:t>12/08/2019</a:t>
            </a:fld>
            <a:endParaRPr lang="en-AU" dirty="0"/>
          </a:p>
        </p:txBody>
      </p:sp>
      <p:sp>
        <p:nvSpPr>
          <p:cNvPr id="4" name="Footer Placeholder 3">
            <a:extLst>
              <a:ext uri="{FF2B5EF4-FFF2-40B4-BE49-F238E27FC236}">
                <a16:creationId xmlns:a16="http://schemas.microsoft.com/office/drawing/2014/main" id="{495CDF87-D029-4429-9F21-882389F5C0E6}"/>
              </a:ext>
            </a:extLst>
          </p:cNvPr>
          <p:cNvSpPr>
            <a:spLocks noGrp="1"/>
          </p:cNvSpPr>
          <p:nvPr>
            <p:ph type="ftr" sz="quarter" idx="11"/>
          </p:nvPr>
        </p:nvSpPr>
        <p:spPr/>
        <p:txBody>
          <a:bodyPr/>
          <a:lstStyle/>
          <a:p>
            <a:endParaRPr lang="en-AU" dirty="0"/>
          </a:p>
        </p:txBody>
      </p:sp>
      <p:sp>
        <p:nvSpPr>
          <p:cNvPr id="5" name="Slide Number Placeholder 4">
            <a:extLst>
              <a:ext uri="{FF2B5EF4-FFF2-40B4-BE49-F238E27FC236}">
                <a16:creationId xmlns:a16="http://schemas.microsoft.com/office/drawing/2014/main" id="{170BC53C-4C4B-4FB5-B43A-F9255C94B3E5}"/>
              </a:ext>
            </a:extLst>
          </p:cNvPr>
          <p:cNvSpPr>
            <a:spLocks noGrp="1"/>
          </p:cNvSpPr>
          <p:nvPr>
            <p:ph type="sldNum" sz="quarter" idx="12"/>
          </p:nvPr>
        </p:nvSpPr>
        <p:spPr/>
        <p:txBody>
          <a:bodyPr/>
          <a:lstStyle/>
          <a:p>
            <a:fld id="{4EC81F68-4976-451A-B2E9-79BCBD2F70CC}" type="slidenum">
              <a:rPr lang="en-AU" smtClean="0"/>
              <a:t>‹#›</a:t>
            </a:fld>
            <a:endParaRPr lang="en-AU" dirty="0"/>
          </a:p>
        </p:txBody>
      </p:sp>
    </p:spTree>
    <p:extLst>
      <p:ext uri="{BB962C8B-B14F-4D97-AF65-F5344CB8AC3E}">
        <p14:creationId xmlns:p14="http://schemas.microsoft.com/office/powerpoint/2010/main" val="185741308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16ABD13F-814C-4D3A-8EB6-2F0288292708}"/>
              </a:ext>
            </a:extLst>
          </p:cNvPr>
          <p:cNvSpPr>
            <a:spLocks noGrp="1"/>
          </p:cNvSpPr>
          <p:nvPr>
            <p:ph type="dt" sz="half" idx="10"/>
          </p:nvPr>
        </p:nvSpPr>
        <p:spPr/>
        <p:txBody>
          <a:bodyPr/>
          <a:lstStyle/>
          <a:p>
            <a:fld id="{38F74614-6143-4AC1-9294-306BA0535376}" type="datetime1">
              <a:rPr lang="en-AU" smtClean="0"/>
              <a:t>12/08/2019</a:t>
            </a:fld>
            <a:endParaRPr lang="en-AU" dirty="0"/>
          </a:p>
        </p:txBody>
      </p:sp>
      <p:sp>
        <p:nvSpPr>
          <p:cNvPr id="3" name="Footer Placeholder 2">
            <a:extLst>
              <a:ext uri="{FF2B5EF4-FFF2-40B4-BE49-F238E27FC236}">
                <a16:creationId xmlns:a16="http://schemas.microsoft.com/office/drawing/2014/main" id="{A6DB036C-D370-4FDE-B942-8258769CEEC3}"/>
              </a:ext>
            </a:extLst>
          </p:cNvPr>
          <p:cNvSpPr>
            <a:spLocks noGrp="1"/>
          </p:cNvSpPr>
          <p:nvPr>
            <p:ph type="ftr" sz="quarter" idx="11"/>
          </p:nvPr>
        </p:nvSpPr>
        <p:spPr/>
        <p:txBody>
          <a:bodyPr/>
          <a:lstStyle/>
          <a:p>
            <a:endParaRPr lang="en-AU" dirty="0"/>
          </a:p>
        </p:txBody>
      </p:sp>
      <p:sp>
        <p:nvSpPr>
          <p:cNvPr id="4" name="Slide Number Placeholder 3">
            <a:extLst>
              <a:ext uri="{FF2B5EF4-FFF2-40B4-BE49-F238E27FC236}">
                <a16:creationId xmlns:a16="http://schemas.microsoft.com/office/drawing/2014/main" id="{00CCFD27-C193-40B6-BAF5-5C073FCA20A5}"/>
              </a:ext>
            </a:extLst>
          </p:cNvPr>
          <p:cNvSpPr>
            <a:spLocks noGrp="1"/>
          </p:cNvSpPr>
          <p:nvPr>
            <p:ph type="sldNum" sz="quarter" idx="12"/>
          </p:nvPr>
        </p:nvSpPr>
        <p:spPr/>
        <p:txBody>
          <a:bodyPr/>
          <a:lstStyle/>
          <a:p>
            <a:fld id="{4EC81F68-4976-451A-B2E9-79BCBD2F70CC}" type="slidenum">
              <a:rPr lang="en-AU" smtClean="0"/>
              <a:t>‹#›</a:t>
            </a:fld>
            <a:endParaRPr lang="en-AU" dirty="0"/>
          </a:p>
        </p:txBody>
      </p:sp>
    </p:spTree>
    <p:extLst>
      <p:ext uri="{BB962C8B-B14F-4D97-AF65-F5344CB8AC3E}">
        <p14:creationId xmlns:p14="http://schemas.microsoft.com/office/powerpoint/2010/main" val="27813700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B7CABBF1-340C-406B-8C6D-79AE564C0DDF}"/>
              </a:ext>
            </a:extLst>
          </p:cNvPr>
          <p:cNvSpPr/>
          <p:nvPr userDrawn="1"/>
        </p:nvSpPr>
        <p:spPr>
          <a:xfrm>
            <a:off x="0" y="0"/>
            <a:ext cx="3935413" cy="6858000"/>
          </a:xfrm>
          <a:prstGeom prst="rect">
            <a:avLst/>
          </a:prstGeom>
          <a:gradFill>
            <a:gsLst>
              <a:gs pos="0">
                <a:srgbClr val="360F3C"/>
              </a:gs>
              <a:gs pos="99000">
                <a:srgbClr val="771738"/>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dirty="0"/>
          </a:p>
        </p:txBody>
      </p:sp>
      <p:sp>
        <p:nvSpPr>
          <p:cNvPr id="2" name="Title 1">
            <a:extLst>
              <a:ext uri="{FF2B5EF4-FFF2-40B4-BE49-F238E27FC236}">
                <a16:creationId xmlns:a16="http://schemas.microsoft.com/office/drawing/2014/main" id="{94B8A512-F5E2-4729-A3C7-D3CBFFA81415}"/>
              </a:ext>
            </a:extLst>
          </p:cNvPr>
          <p:cNvSpPr>
            <a:spLocks noGrp="1"/>
          </p:cNvSpPr>
          <p:nvPr>
            <p:ph type="title"/>
          </p:nvPr>
        </p:nvSpPr>
        <p:spPr>
          <a:xfrm>
            <a:off x="266400" y="457200"/>
            <a:ext cx="3315600" cy="1324800"/>
          </a:xfrm>
        </p:spPr>
        <p:txBody>
          <a:bodyPr anchor="t" anchorCtr="0">
            <a:noAutofit/>
          </a:bodyPr>
          <a:lstStyle>
            <a:lvl1pPr>
              <a:defRPr sz="4400"/>
            </a:lvl1pPr>
          </a:lstStyle>
          <a:p>
            <a:r>
              <a:rPr lang="en-US"/>
              <a:t>Click to edit Master title style</a:t>
            </a:r>
            <a:endParaRPr lang="en-AU" dirty="0"/>
          </a:p>
        </p:txBody>
      </p:sp>
      <p:sp>
        <p:nvSpPr>
          <p:cNvPr id="3" name="Content Placeholder 2">
            <a:extLst>
              <a:ext uri="{FF2B5EF4-FFF2-40B4-BE49-F238E27FC236}">
                <a16:creationId xmlns:a16="http://schemas.microsoft.com/office/drawing/2014/main" id="{5AE116F7-0AE7-40B0-9C9D-0F9CBF82DF85}"/>
              </a:ext>
            </a:extLst>
          </p:cNvPr>
          <p:cNvSpPr>
            <a:spLocks noGrp="1"/>
          </p:cNvSpPr>
          <p:nvPr>
            <p:ph idx="1"/>
          </p:nvPr>
        </p:nvSpPr>
        <p:spPr>
          <a:xfrm>
            <a:off x="4201812" y="457200"/>
            <a:ext cx="7724987" cy="56268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dirty="0"/>
          </a:p>
        </p:txBody>
      </p:sp>
      <p:sp>
        <p:nvSpPr>
          <p:cNvPr id="4" name="Text Placeholder 3">
            <a:extLst>
              <a:ext uri="{FF2B5EF4-FFF2-40B4-BE49-F238E27FC236}">
                <a16:creationId xmlns:a16="http://schemas.microsoft.com/office/drawing/2014/main" id="{4A46DFC6-B1F9-4548-AD13-D6EEFAE6DD0C}"/>
              </a:ext>
            </a:extLst>
          </p:cNvPr>
          <p:cNvSpPr>
            <a:spLocks noGrp="1"/>
          </p:cNvSpPr>
          <p:nvPr>
            <p:ph type="body" sz="half" idx="2"/>
          </p:nvPr>
        </p:nvSpPr>
        <p:spPr>
          <a:xfrm>
            <a:off x="266400" y="3117600"/>
            <a:ext cx="3315600" cy="1846800"/>
          </a:xfrm>
        </p:spPr>
        <p:txBody>
          <a:bodyPr>
            <a:normAutofit/>
          </a:bodyPr>
          <a:lstStyle>
            <a:lvl1pPr marL="0" indent="0">
              <a:buNone/>
              <a:defRPr sz="2800">
                <a:solidFill>
                  <a:schemeClr val="bg1"/>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AEB08899-091A-4986-B914-D309D6491E2A}"/>
              </a:ext>
            </a:extLst>
          </p:cNvPr>
          <p:cNvSpPr>
            <a:spLocks noGrp="1"/>
          </p:cNvSpPr>
          <p:nvPr>
            <p:ph type="dt" sz="half" idx="10"/>
          </p:nvPr>
        </p:nvSpPr>
        <p:spPr/>
        <p:txBody>
          <a:bodyPr/>
          <a:lstStyle/>
          <a:p>
            <a:fld id="{323170E7-3329-4EDD-804B-1F81EE7FB15D}" type="datetime1">
              <a:rPr lang="en-AU" smtClean="0"/>
              <a:t>12/08/2019</a:t>
            </a:fld>
            <a:endParaRPr lang="en-AU" dirty="0"/>
          </a:p>
        </p:txBody>
      </p:sp>
      <p:sp>
        <p:nvSpPr>
          <p:cNvPr id="6" name="Footer Placeholder 5">
            <a:extLst>
              <a:ext uri="{FF2B5EF4-FFF2-40B4-BE49-F238E27FC236}">
                <a16:creationId xmlns:a16="http://schemas.microsoft.com/office/drawing/2014/main" id="{B935479A-D9D2-45B0-9A87-66C743FAB20E}"/>
              </a:ext>
            </a:extLst>
          </p:cNvPr>
          <p:cNvSpPr>
            <a:spLocks noGrp="1"/>
          </p:cNvSpPr>
          <p:nvPr>
            <p:ph type="ftr" sz="quarter" idx="11"/>
          </p:nvPr>
        </p:nvSpPr>
        <p:spPr/>
        <p:txBody>
          <a:bodyPr/>
          <a:lstStyle/>
          <a:p>
            <a:endParaRPr lang="en-AU" dirty="0"/>
          </a:p>
        </p:txBody>
      </p:sp>
      <p:sp>
        <p:nvSpPr>
          <p:cNvPr id="7" name="Slide Number Placeholder 6">
            <a:extLst>
              <a:ext uri="{FF2B5EF4-FFF2-40B4-BE49-F238E27FC236}">
                <a16:creationId xmlns:a16="http://schemas.microsoft.com/office/drawing/2014/main" id="{F7E2F7D9-6D72-472F-9761-0399665077CA}"/>
              </a:ext>
            </a:extLst>
          </p:cNvPr>
          <p:cNvSpPr>
            <a:spLocks noGrp="1"/>
          </p:cNvSpPr>
          <p:nvPr>
            <p:ph type="sldNum" sz="quarter" idx="12"/>
          </p:nvPr>
        </p:nvSpPr>
        <p:spPr/>
        <p:txBody>
          <a:bodyPr/>
          <a:lstStyle/>
          <a:p>
            <a:fld id="{4EC81F68-4976-451A-B2E9-79BCBD2F70CC}" type="slidenum">
              <a:rPr lang="en-AU" smtClean="0"/>
              <a:t>‹#›</a:t>
            </a:fld>
            <a:endParaRPr lang="en-AU" dirty="0"/>
          </a:p>
        </p:txBody>
      </p:sp>
      <p:pic>
        <p:nvPicPr>
          <p:cNvPr id="12" name="Picture 11">
            <a:extLst>
              <a:ext uri="{FF2B5EF4-FFF2-40B4-BE49-F238E27FC236}">
                <a16:creationId xmlns:a16="http://schemas.microsoft.com/office/drawing/2014/main" id="{3CBDB7B8-31EA-4E99-B71D-922F603F3BF1}"/>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35527" y="6135398"/>
            <a:ext cx="1679681" cy="553307"/>
          </a:xfrm>
          <a:prstGeom prst="rect">
            <a:avLst/>
          </a:prstGeom>
        </p:spPr>
      </p:pic>
    </p:spTree>
    <p:extLst>
      <p:ext uri="{BB962C8B-B14F-4D97-AF65-F5344CB8AC3E}">
        <p14:creationId xmlns:p14="http://schemas.microsoft.com/office/powerpoint/2010/main" val="403536918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C4AA570C-1BBC-4CDB-A506-E6982C6B7BDD}"/>
              </a:ext>
            </a:extLst>
          </p:cNvPr>
          <p:cNvSpPr/>
          <p:nvPr userDrawn="1"/>
        </p:nvSpPr>
        <p:spPr>
          <a:xfrm>
            <a:off x="0" y="0"/>
            <a:ext cx="12192000" cy="1325563"/>
          </a:xfrm>
          <a:prstGeom prst="rect">
            <a:avLst/>
          </a:prstGeom>
          <a:gradFill>
            <a:gsLst>
              <a:gs pos="0">
                <a:srgbClr val="360F3C"/>
              </a:gs>
              <a:gs pos="99000">
                <a:srgbClr val="771738"/>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sz="1350" dirty="0"/>
          </a:p>
        </p:txBody>
      </p:sp>
      <p:sp>
        <p:nvSpPr>
          <p:cNvPr id="2" name="Title Placeholder 1">
            <a:extLst>
              <a:ext uri="{FF2B5EF4-FFF2-40B4-BE49-F238E27FC236}">
                <a16:creationId xmlns:a16="http://schemas.microsoft.com/office/drawing/2014/main" id="{E813FF67-1633-4DD4-99C9-C98EEFE702B2}"/>
              </a:ext>
            </a:extLst>
          </p:cNvPr>
          <p:cNvSpPr>
            <a:spLocks noGrp="1"/>
          </p:cNvSpPr>
          <p:nvPr>
            <p:ph type="title"/>
          </p:nvPr>
        </p:nvSpPr>
        <p:spPr>
          <a:xfrm>
            <a:off x="235528" y="136525"/>
            <a:ext cx="9001778" cy="1189039"/>
          </a:xfrm>
          <a:prstGeom prst="rect">
            <a:avLst/>
          </a:prstGeom>
        </p:spPr>
        <p:txBody>
          <a:bodyPr vert="horz" lIns="91440" tIns="45720" rIns="91440" bIns="45720" rtlCol="0" anchor="b" anchorCtr="0">
            <a:normAutofit/>
          </a:bodyPr>
          <a:lstStyle/>
          <a:p>
            <a:r>
              <a:rPr lang="en-US"/>
              <a:t>Click to edit Master title style</a:t>
            </a:r>
            <a:endParaRPr lang="en-AU" dirty="0"/>
          </a:p>
        </p:txBody>
      </p:sp>
      <p:sp>
        <p:nvSpPr>
          <p:cNvPr id="3" name="Text Placeholder 2">
            <a:extLst>
              <a:ext uri="{FF2B5EF4-FFF2-40B4-BE49-F238E27FC236}">
                <a16:creationId xmlns:a16="http://schemas.microsoft.com/office/drawing/2014/main" id="{27D0BBB1-D145-40B9-81B9-93197AFAADDE}"/>
              </a:ext>
            </a:extLst>
          </p:cNvPr>
          <p:cNvSpPr>
            <a:spLocks noGrp="1"/>
          </p:cNvSpPr>
          <p:nvPr>
            <p:ph type="body" idx="1"/>
          </p:nvPr>
        </p:nvSpPr>
        <p:spPr>
          <a:xfrm>
            <a:off x="235527" y="1825625"/>
            <a:ext cx="11694382" cy="4351338"/>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4" name="Date Placeholder 3">
            <a:extLst>
              <a:ext uri="{FF2B5EF4-FFF2-40B4-BE49-F238E27FC236}">
                <a16:creationId xmlns:a16="http://schemas.microsoft.com/office/drawing/2014/main" id="{C4F2B31C-A208-4978-9A1D-EA4662D26BC7}"/>
              </a:ext>
            </a:extLst>
          </p:cNvPr>
          <p:cNvSpPr>
            <a:spLocks noGrp="1"/>
          </p:cNvSpPr>
          <p:nvPr>
            <p:ph type="dt" sz="half" idx="2"/>
          </p:nvPr>
        </p:nvSpPr>
        <p:spPr>
          <a:xfrm>
            <a:off x="9496425" y="6356350"/>
            <a:ext cx="1736066"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116A14E-577C-4ECF-A5E9-7FC2286BA229}" type="datetime1">
              <a:rPr lang="en-AU" smtClean="0"/>
              <a:t>12/08/2019</a:t>
            </a:fld>
            <a:endParaRPr lang="en-AU" dirty="0"/>
          </a:p>
        </p:txBody>
      </p:sp>
      <p:sp>
        <p:nvSpPr>
          <p:cNvPr id="5" name="Footer Placeholder 4">
            <a:extLst>
              <a:ext uri="{FF2B5EF4-FFF2-40B4-BE49-F238E27FC236}">
                <a16:creationId xmlns:a16="http://schemas.microsoft.com/office/drawing/2014/main" id="{7ACC266F-310A-4449-8A29-6F1ACA0C6CA5}"/>
              </a:ext>
            </a:extLst>
          </p:cNvPr>
          <p:cNvSpPr>
            <a:spLocks noGrp="1"/>
          </p:cNvSpPr>
          <p:nvPr>
            <p:ph type="ftr" sz="quarter" idx="3"/>
          </p:nvPr>
        </p:nvSpPr>
        <p:spPr>
          <a:xfrm>
            <a:off x="4038599" y="6356350"/>
            <a:ext cx="5336509" cy="365125"/>
          </a:xfrm>
          <a:prstGeom prst="rect">
            <a:avLst/>
          </a:prstGeom>
        </p:spPr>
        <p:txBody>
          <a:bodyPr vert="horz" lIns="91440" tIns="45720" rIns="91440" bIns="45720" rtlCol="0" anchor="ctr"/>
          <a:lstStyle>
            <a:lvl1pPr algn="r">
              <a:defRPr sz="1200">
                <a:solidFill>
                  <a:schemeClr val="tx1">
                    <a:tint val="75000"/>
                  </a:schemeClr>
                </a:solidFill>
              </a:defRPr>
            </a:lvl1pPr>
          </a:lstStyle>
          <a:p>
            <a:endParaRPr lang="en-AU" dirty="0"/>
          </a:p>
        </p:txBody>
      </p:sp>
      <p:sp>
        <p:nvSpPr>
          <p:cNvPr id="6" name="Slide Number Placeholder 5">
            <a:extLst>
              <a:ext uri="{FF2B5EF4-FFF2-40B4-BE49-F238E27FC236}">
                <a16:creationId xmlns:a16="http://schemas.microsoft.com/office/drawing/2014/main" id="{F32EF9F2-B7AF-45F0-96E3-4AB78790C458}"/>
              </a:ext>
            </a:extLst>
          </p:cNvPr>
          <p:cNvSpPr>
            <a:spLocks noGrp="1"/>
          </p:cNvSpPr>
          <p:nvPr>
            <p:ph type="sldNum" sz="quarter" idx="4"/>
          </p:nvPr>
        </p:nvSpPr>
        <p:spPr>
          <a:xfrm>
            <a:off x="11353800" y="6356350"/>
            <a:ext cx="576108"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EC81F68-4976-451A-B2E9-79BCBD2F70CC}" type="slidenum">
              <a:rPr lang="en-AU" smtClean="0"/>
              <a:t>‹#›</a:t>
            </a:fld>
            <a:endParaRPr lang="en-AU" dirty="0"/>
          </a:p>
        </p:txBody>
      </p:sp>
      <p:pic>
        <p:nvPicPr>
          <p:cNvPr id="9" name="Picture 8">
            <a:extLst>
              <a:ext uri="{FF2B5EF4-FFF2-40B4-BE49-F238E27FC236}">
                <a16:creationId xmlns:a16="http://schemas.microsoft.com/office/drawing/2014/main" id="{97C1AA2C-3FFA-48E8-B036-2C5DC3A52F92}"/>
              </a:ext>
            </a:extLst>
          </p:cNvPr>
          <p:cNvPicPr>
            <a:picLocks noChangeAspect="1"/>
          </p:cNvPicPr>
          <p:nvPr userDrawn="1"/>
        </p:nvPicPr>
        <p:blipFill>
          <a:blip r:embed="rId13">
            <a:extLst>
              <a:ext uri="{28A0092B-C50C-407E-A947-70E740481C1C}">
                <a14:useLocalDpi xmlns:a14="http://schemas.microsoft.com/office/drawing/2010/main" val="0"/>
              </a:ext>
            </a:extLst>
          </a:blip>
          <a:stretch>
            <a:fillRect/>
          </a:stretch>
        </p:blipFill>
        <p:spPr>
          <a:xfrm>
            <a:off x="235527" y="6135398"/>
            <a:ext cx="1679681" cy="553307"/>
          </a:xfrm>
          <a:prstGeom prst="rect">
            <a:avLst/>
          </a:prstGeom>
        </p:spPr>
      </p:pic>
    </p:spTree>
    <p:extLst>
      <p:ext uri="{BB962C8B-B14F-4D97-AF65-F5344CB8AC3E}">
        <p14:creationId xmlns:p14="http://schemas.microsoft.com/office/powerpoint/2010/main" val="3437493204"/>
      </p:ext>
    </p:extLst>
  </p:cSld>
  <p:clrMap bg1="lt1" tx1="dk1" bg2="lt2" tx2="dk2" accent1="accent1" accent2="accent2" accent3="accent3" accent4="accent4" accent5="accent5" accent6="accent6" hlink="hlink" folHlink="folHlink"/>
  <p:sldLayoutIdLst>
    <p:sldLayoutId id="2147483649" r:id="rId1"/>
    <p:sldLayoutId id="2147483658"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9" r:id="rId11"/>
  </p:sldLayoutIdLst>
  <p:hf hdr="0" ftr="0" dt="0"/>
  <p:txStyles>
    <p:titleStyle>
      <a:lvl1pPr algn="l" defTabSz="914400" rtl="0" eaLnBrk="1" latinLnBrk="0" hangingPunct="1">
        <a:lnSpc>
          <a:spcPct val="90000"/>
        </a:lnSpc>
        <a:spcBef>
          <a:spcPct val="0"/>
        </a:spcBef>
        <a:buNone/>
        <a:defRPr sz="4400" b="0" kern="1200">
          <a:solidFill>
            <a:schemeClr val="bg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xml"/><Relationship Id="rId1" Type="http://schemas.openxmlformats.org/officeDocument/2006/relationships/slideLayout" Target="../slideLayouts/slideLayout10.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4.xml"/><Relationship Id="rId1" Type="http://schemas.openxmlformats.org/officeDocument/2006/relationships/slideLayout" Target="../slideLayouts/slideLayout9.xml"/><Relationship Id="rId4" Type="http://schemas.openxmlformats.org/officeDocument/2006/relationships/image" Target="../media/image12.sv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3.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18.xml.rels><?xml version="1.0" encoding="UTF-8" standalone="yes"?>
<Relationships xmlns="http://schemas.openxmlformats.org/package/2006/relationships"><Relationship Id="rId8" Type="http://schemas.openxmlformats.org/officeDocument/2006/relationships/image" Target="../media/image18.svg"/><Relationship Id="rId3" Type="http://schemas.openxmlformats.org/officeDocument/2006/relationships/image" Target="../media/image13.png"/><Relationship Id="rId7" Type="http://schemas.openxmlformats.org/officeDocument/2006/relationships/image" Target="../media/image17.png"/><Relationship Id="rId2" Type="http://schemas.openxmlformats.org/officeDocument/2006/relationships/notesSlide" Target="../notesSlides/notesSlide5.xml"/><Relationship Id="rId1" Type="http://schemas.openxmlformats.org/officeDocument/2006/relationships/slideLayout" Target="../slideLayouts/slideLayout3.xml"/><Relationship Id="rId6" Type="http://schemas.openxmlformats.org/officeDocument/2006/relationships/image" Target="../media/image16.svg"/><Relationship Id="rId5" Type="http://schemas.openxmlformats.org/officeDocument/2006/relationships/image" Target="../media/image15.png"/><Relationship Id="rId10" Type="http://schemas.openxmlformats.org/officeDocument/2006/relationships/image" Target="../media/image20.svg"/><Relationship Id="rId4" Type="http://schemas.openxmlformats.org/officeDocument/2006/relationships/image" Target="../media/image14.svg"/><Relationship Id="rId9" Type="http://schemas.openxmlformats.org/officeDocument/2006/relationships/image" Target="../media/image19.png"/></Relationships>
</file>

<file path=ppt/slides/_rels/slide19.xml.rels><?xml version="1.0" encoding="UTF-8" standalone="yes"?>
<Relationships xmlns="http://schemas.openxmlformats.org/package/2006/relationships"><Relationship Id="rId8" Type="http://schemas.openxmlformats.org/officeDocument/2006/relationships/hyperlink" Target="https://www.aemo.com.au/Electricity/National-Electricity-Market-NEM/DER-program/DER-Register-Implementation" TargetMode="External"/><Relationship Id="rId3" Type="http://schemas.openxmlformats.org/officeDocument/2006/relationships/image" Target="../media/image21.png"/><Relationship Id="rId7" Type="http://schemas.openxmlformats.org/officeDocument/2006/relationships/hyperlink" Target="https://www.aemo.com.au/Stakeholder-Consultation/Consultations/NEM-Distributed-Energy-Resources-Information-Guidelines-Consultation" TargetMode="External"/><Relationship Id="rId2" Type="http://schemas.openxmlformats.org/officeDocument/2006/relationships/notesSlide" Target="../notesSlides/notesSlide6.xml"/><Relationship Id="rId1" Type="http://schemas.openxmlformats.org/officeDocument/2006/relationships/slideLayout" Target="../slideLayouts/slideLayout3.xml"/><Relationship Id="rId6" Type="http://schemas.openxmlformats.org/officeDocument/2006/relationships/image" Target="../media/image7.svg"/><Relationship Id="rId5" Type="http://schemas.openxmlformats.org/officeDocument/2006/relationships/image" Target="../media/image6.png"/><Relationship Id="rId4" Type="http://schemas.openxmlformats.org/officeDocument/2006/relationships/image" Target="../media/image22.svg"/><Relationship Id="rId9" Type="http://schemas.openxmlformats.org/officeDocument/2006/relationships/hyperlink" Target="mailto:DERRegister@aemo.com.au"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8" Type="http://schemas.openxmlformats.org/officeDocument/2006/relationships/image" Target="../media/image7.svg"/><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3.xml"/><Relationship Id="rId6" Type="http://schemas.openxmlformats.org/officeDocument/2006/relationships/image" Target="../media/image5.svg"/><Relationship Id="rId5" Type="http://schemas.openxmlformats.org/officeDocument/2006/relationships/image" Target="../media/image4.png"/><Relationship Id="rId4" Type="http://schemas.openxmlformats.org/officeDocument/2006/relationships/image" Target="../media/image3.svg"/><Relationship Id="rId9" Type="http://schemas.openxmlformats.org/officeDocument/2006/relationships/hyperlink" Target="https://www.aemo.com.au/Stakeholder-Consultation/Consultations/NEM-Distributed-Energy-Resources-Information-Guidelines-Consultation" TargetMode="Externa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0.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4F1265-0A04-41D8-ABF8-FDD332DD8563}"/>
              </a:ext>
            </a:extLst>
          </p:cNvPr>
          <p:cNvSpPr>
            <a:spLocks noGrp="1"/>
          </p:cNvSpPr>
          <p:nvPr>
            <p:ph type="ctrTitle"/>
          </p:nvPr>
        </p:nvSpPr>
        <p:spPr/>
        <p:txBody>
          <a:bodyPr>
            <a:normAutofit/>
          </a:bodyPr>
          <a:lstStyle/>
          <a:p>
            <a:r>
              <a:rPr lang="en-AU" dirty="0"/>
              <a:t>DER Register</a:t>
            </a:r>
          </a:p>
        </p:txBody>
      </p:sp>
      <p:sp>
        <p:nvSpPr>
          <p:cNvPr id="3" name="Subtitle 2">
            <a:extLst>
              <a:ext uri="{FF2B5EF4-FFF2-40B4-BE49-F238E27FC236}">
                <a16:creationId xmlns:a16="http://schemas.microsoft.com/office/drawing/2014/main" id="{772DA6BB-242C-419D-98DA-C76488DFE77C}"/>
              </a:ext>
            </a:extLst>
          </p:cNvPr>
          <p:cNvSpPr>
            <a:spLocks noGrp="1"/>
          </p:cNvSpPr>
          <p:nvPr>
            <p:ph type="subTitle" idx="1"/>
          </p:nvPr>
        </p:nvSpPr>
        <p:spPr>
          <a:xfrm>
            <a:off x="838800" y="4899599"/>
            <a:ext cx="9144000" cy="984365"/>
          </a:xfrm>
        </p:spPr>
        <p:txBody>
          <a:bodyPr>
            <a:normAutofit lnSpcReduction="10000"/>
          </a:bodyPr>
          <a:lstStyle/>
          <a:p>
            <a:r>
              <a:rPr lang="en-AU" dirty="0"/>
              <a:t>Briefing pack</a:t>
            </a:r>
          </a:p>
          <a:p>
            <a:r>
              <a:rPr lang="en-AU" dirty="0"/>
              <a:t>6 August 2019</a:t>
            </a:r>
          </a:p>
        </p:txBody>
      </p:sp>
    </p:spTree>
    <p:extLst>
      <p:ext uri="{BB962C8B-B14F-4D97-AF65-F5344CB8AC3E}">
        <p14:creationId xmlns:p14="http://schemas.microsoft.com/office/powerpoint/2010/main" val="303861703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730DAF65-269D-4D23-9BEA-395794D1CE16}"/>
              </a:ext>
            </a:extLst>
          </p:cNvPr>
          <p:cNvSpPr>
            <a:spLocks noGrp="1"/>
          </p:cNvSpPr>
          <p:nvPr>
            <p:ph type="title"/>
          </p:nvPr>
        </p:nvSpPr>
        <p:spPr/>
        <p:txBody>
          <a:bodyPr/>
          <a:lstStyle/>
          <a:p>
            <a:r>
              <a:rPr lang="en-AU" dirty="0"/>
              <a:t>Data</a:t>
            </a:r>
          </a:p>
        </p:txBody>
      </p:sp>
      <p:sp>
        <p:nvSpPr>
          <p:cNvPr id="6" name="Text Placeholder 5">
            <a:extLst>
              <a:ext uri="{FF2B5EF4-FFF2-40B4-BE49-F238E27FC236}">
                <a16:creationId xmlns:a16="http://schemas.microsoft.com/office/drawing/2014/main" id="{E192F56E-BA54-4E63-AD8B-0592AD91B08C}"/>
              </a:ext>
            </a:extLst>
          </p:cNvPr>
          <p:cNvSpPr>
            <a:spLocks noGrp="1"/>
          </p:cNvSpPr>
          <p:nvPr>
            <p:ph type="body" idx="1"/>
          </p:nvPr>
        </p:nvSpPr>
        <p:spPr/>
        <p:txBody>
          <a:bodyPr/>
          <a:lstStyle/>
          <a:p>
            <a:endParaRPr lang="en-AU"/>
          </a:p>
        </p:txBody>
      </p:sp>
      <p:sp>
        <p:nvSpPr>
          <p:cNvPr id="4" name="Slide Number Placeholder 3">
            <a:extLst>
              <a:ext uri="{FF2B5EF4-FFF2-40B4-BE49-F238E27FC236}">
                <a16:creationId xmlns:a16="http://schemas.microsoft.com/office/drawing/2014/main" id="{3FC6B6A1-7FA3-40B3-995A-2B3B4F377B0F}"/>
              </a:ext>
            </a:extLst>
          </p:cNvPr>
          <p:cNvSpPr>
            <a:spLocks noGrp="1"/>
          </p:cNvSpPr>
          <p:nvPr>
            <p:ph type="sldNum" sz="quarter" idx="12"/>
          </p:nvPr>
        </p:nvSpPr>
        <p:spPr/>
        <p:txBody>
          <a:bodyPr/>
          <a:lstStyle/>
          <a:p>
            <a:fld id="{4EC81F68-4976-451A-B2E9-79BCBD2F70CC}" type="slidenum">
              <a:rPr lang="en-AU" smtClean="0"/>
              <a:t>10</a:t>
            </a:fld>
            <a:endParaRPr lang="en-AU" dirty="0"/>
          </a:p>
        </p:txBody>
      </p:sp>
    </p:spTree>
    <p:extLst>
      <p:ext uri="{BB962C8B-B14F-4D97-AF65-F5344CB8AC3E}">
        <p14:creationId xmlns:p14="http://schemas.microsoft.com/office/powerpoint/2010/main" val="91322246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A3F2EB-45B2-4657-8AC7-1A1AB6E3F759}"/>
              </a:ext>
            </a:extLst>
          </p:cNvPr>
          <p:cNvSpPr>
            <a:spLocks noGrp="1"/>
          </p:cNvSpPr>
          <p:nvPr>
            <p:ph type="title"/>
          </p:nvPr>
        </p:nvSpPr>
        <p:spPr>
          <a:xfrm>
            <a:off x="235528" y="136525"/>
            <a:ext cx="11118272" cy="1189039"/>
          </a:xfrm>
        </p:spPr>
        <p:txBody>
          <a:bodyPr>
            <a:normAutofit fontScale="90000"/>
          </a:bodyPr>
          <a:lstStyle/>
          <a:p>
            <a:r>
              <a:rPr lang="en-AU" dirty="0"/>
              <a:t>Data model to be provided with connection and DER commissioning</a:t>
            </a:r>
          </a:p>
        </p:txBody>
      </p:sp>
      <p:sp>
        <p:nvSpPr>
          <p:cNvPr id="3" name="Slide Number Placeholder 2">
            <a:extLst>
              <a:ext uri="{FF2B5EF4-FFF2-40B4-BE49-F238E27FC236}">
                <a16:creationId xmlns:a16="http://schemas.microsoft.com/office/drawing/2014/main" id="{6EB5FCFE-1F80-4E62-B351-73751857D575}"/>
              </a:ext>
            </a:extLst>
          </p:cNvPr>
          <p:cNvSpPr>
            <a:spLocks noGrp="1"/>
          </p:cNvSpPr>
          <p:nvPr>
            <p:ph type="sldNum" sz="quarter" idx="12"/>
          </p:nvPr>
        </p:nvSpPr>
        <p:spPr/>
        <p:txBody>
          <a:bodyPr/>
          <a:lstStyle/>
          <a:p>
            <a:fld id="{4EC81F68-4976-451A-B2E9-79BCBD2F70CC}" type="slidenum">
              <a:rPr lang="en-AU" smtClean="0"/>
              <a:t>11</a:t>
            </a:fld>
            <a:endParaRPr lang="en-AU" dirty="0"/>
          </a:p>
        </p:txBody>
      </p:sp>
      <p:sp>
        <p:nvSpPr>
          <p:cNvPr id="8" name="Rectangle 7">
            <a:extLst>
              <a:ext uri="{FF2B5EF4-FFF2-40B4-BE49-F238E27FC236}">
                <a16:creationId xmlns:a16="http://schemas.microsoft.com/office/drawing/2014/main" id="{23AFB95A-48F5-45DD-AD76-17C29CCA9401}"/>
              </a:ext>
            </a:extLst>
          </p:cNvPr>
          <p:cNvSpPr/>
          <p:nvPr/>
        </p:nvSpPr>
        <p:spPr>
          <a:xfrm>
            <a:off x="750566" y="4987417"/>
            <a:ext cx="9370715" cy="369332"/>
          </a:xfrm>
          <a:prstGeom prst="rect">
            <a:avLst/>
          </a:prstGeom>
        </p:spPr>
        <p:txBody>
          <a:bodyPr wrap="square">
            <a:spAutoFit/>
          </a:bodyPr>
          <a:lstStyle/>
          <a:p>
            <a:r>
              <a:rPr lang="en-AU" dirty="0">
                <a:latin typeface="Arial" panose="020B0604020202020204" pitchFamily="34" charset="0"/>
                <a:ea typeface="Calibri" panose="020F0502020204030204" pitchFamily="34" charset="0"/>
                <a:cs typeface="Times New Roman" panose="02020603050405020304" pitchFamily="18" charset="0"/>
              </a:rPr>
              <a:t>Relationships between levels </a:t>
            </a:r>
            <a:endParaRPr lang="en-AU" dirty="0"/>
          </a:p>
        </p:txBody>
      </p:sp>
      <p:pic>
        <p:nvPicPr>
          <p:cNvPr id="5" name="Picture 4">
            <a:extLst>
              <a:ext uri="{FF2B5EF4-FFF2-40B4-BE49-F238E27FC236}">
                <a16:creationId xmlns:a16="http://schemas.microsoft.com/office/drawing/2014/main" id="{ABB12C51-BF42-42CC-9AA0-67D09CD516A5}"/>
              </a:ext>
            </a:extLst>
          </p:cNvPr>
          <p:cNvPicPr>
            <a:picLocks noChangeAspect="1"/>
          </p:cNvPicPr>
          <p:nvPr/>
        </p:nvPicPr>
        <p:blipFill>
          <a:blip r:embed="rId2"/>
          <a:stretch>
            <a:fillRect/>
          </a:stretch>
        </p:blipFill>
        <p:spPr>
          <a:xfrm>
            <a:off x="3669015" y="5430007"/>
            <a:ext cx="4556643" cy="1033543"/>
          </a:xfrm>
          <a:prstGeom prst="rect">
            <a:avLst/>
          </a:prstGeom>
        </p:spPr>
      </p:pic>
      <p:graphicFrame>
        <p:nvGraphicFramePr>
          <p:cNvPr id="9" name="Table 8">
            <a:extLst>
              <a:ext uri="{FF2B5EF4-FFF2-40B4-BE49-F238E27FC236}">
                <a16:creationId xmlns:a16="http://schemas.microsoft.com/office/drawing/2014/main" id="{2DE5BCED-6996-4403-8FB8-7CF31D042464}"/>
              </a:ext>
            </a:extLst>
          </p:cNvPr>
          <p:cNvGraphicFramePr>
            <a:graphicFrameLocks noGrp="1"/>
          </p:cNvGraphicFramePr>
          <p:nvPr>
            <p:extLst>
              <p:ext uri="{D42A27DB-BD31-4B8C-83A1-F6EECF244321}">
                <p14:modId xmlns:p14="http://schemas.microsoft.com/office/powerpoint/2010/main" val="2034704725"/>
              </p:ext>
            </p:extLst>
          </p:nvPr>
        </p:nvGraphicFramePr>
        <p:xfrm>
          <a:off x="921875" y="1501251"/>
          <a:ext cx="10050925" cy="3445957"/>
        </p:xfrm>
        <a:graphic>
          <a:graphicData uri="http://schemas.openxmlformats.org/drawingml/2006/table">
            <a:tbl>
              <a:tblPr firstRow="1" firstCol="1"/>
              <a:tblGrid>
                <a:gridCol w="2130953">
                  <a:extLst>
                    <a:ext uri="{9D8B030D-6E8A-4147-A177-3AD203B41FA5}">
                      <a16:colId xmlns:a16="http://schemas.microsoft.com/office/drawing/2014/main" val="1683206920"/>
                    </a:ext>
                  </a:extLst>
                </a:gridCol>
                <a:gridCol w="7919972">
                  <a:extLst>
                    <a:ext uri="{9D8B030D-6E8A-4147-A177-3AD203B41FA5}">
                      <a16:colId xmlns:a16="http://schemas.microsoft.com/office/drawing/2014/main" val="2718588636"/>
                    </a:ext>
                  </a:extLst>
                </a:gridCol>
              </a:tblGrid>
              <a:tr h="339918">
                <a:tc>
                  <a:txBody>
                    <a:bodyPr/>
                    <a:lstStyle/>
                    <a:p>
                      <a:pPr marL="21590">
                        <a:lnSpc>
                          <a:spcPct val="107000"/>
                        </a:lnSpc>
                        <a:spcAft>
                          <a:spcPts val="1200"/>
                        </a:spcAft>
                      </a:pPr>
                      <a:r>
                        <a:rPr lang="en-AU" sz="900" b="1">
                          <a:solidFill>
                            <a:srgbClr val="FFFFFF"/>
                          </a:solidFill>
                          <a:effectLst/>
                          <a:latin typeface="Segoe UI Semilight" panose="020B0402040204020203" pitchFamily="34" charset="0"/>
                          <a:ea typeface="Segoe UI Semilight" panose="020B0402040204020203" pitchFamily="34" charset="0"/>
                          <a:cs typeface="Times New Roman" panose="02020603050405020304" pitchFamily="18" charset="0"/>
                        </a:rPr>
                        <a:t> </a:t>
                      </a:r>
                      <a:endParaRPr lang="en-AU" sz="800">
                        <a:effectLst/>
                        <a:latin typeface="Segoe UI Semilight" panose="020B0402040204020203" pitchFamily="34" charset="0"/>
                        <a:ea typeface="Segoe UI Semilight" panose="020B0402040204020203" pitchFamily="34" charset="0"/>
                        <a:cs typeface="Times New Roman" panose="02020603050405020304" pitchFamily="18" charset="0"/>
                      </a:endParaRPr>
                    </a:p>
                  </a:txBody>
                  <a:tcPr marL="68580" marR="68580" marT="0" marB="0" anchor="ctr">
                    <a:lnL>
                      <a:noFill/>
                    </a:lnL>
                    <a:lnR w="12700" cap="flat" cmpd="sng" algn="ctr">
                      <a:solidFill>
                        <a:srgbClr val="FFFFFF"/>
                      </a:solidFill>
                      <a:prstDash val="solid"/>
                      <a:round/>
                      <a:headEnd type="none" w="med" len="med"/>
                      <a:tailEnd type="none" w="med" len="med"/>
                    </a:lnR>
                    <a:lnT>
                      <a:noFill/>
                    </a:lnT>
                    <a:lnB w="12700" cap="flat" cmpd="sng" algn="ctr">
                      <a:solidFill>
                        <a:srgbClr val="FFFFFF"/>
                      </a:solidFill>
                      <a:prstDash val="solid"/>
                      <a:round/>
                      <a:headEnd type="none" w="med" len="med"/>
                      <a:tailEnd type="none" w="med" len="med"/>
                    </a:lnB>
                    <a:solidFill>
                      <a:srgbClr val="BFBFBF"/>
                    </a:solidFill>
                  </a:tcPr>
                </a:tc>
                <a:tc>
                  <a:txBody>
                    <a:bodyPr/>
                    <a:lstStyle/>
                    <a:p>
                      <a:pPr marL="450215">
                        <a:spcAft>
                          <a:spcPts val="600"/>
                        </a:spcAft>
                      </a:pPr>
                      <a:r>
                        <a:rPr lang="en-AU" sz="900" b="1" dirty="0">
                          <a:effectLst/>
                          <a:latin typeface="Segoe UI Semilight" panose="020B0402040204020203" pitchFamily="34" charset="0"/>
                          <a:ea typeface="Segoe UI Semilight" panose="020B0402040204020203" pitchFamily="34" charset="0"/>
                          <a:cs typeface="Times New Roman" panose="02020603050405020304" pitchFamily="18" charset="0"/>
                        </a:rPr>
                        <a:t>Description</a:t>
                      </a:r>
                      <a:endParaRPr lang="en-AU" sz="1000" dirty="0">
                        <a:effectLst/>
                        <a:latin typeface="Segoe UI Semilight" panose="020B0402040204020203" pitchFamily="34" charset="0"/>
                        <a:ea typeface="Segoe UI Semilight" panose="020B0402040204020203" pitchFamily="34" charset="0"/>
                        <a:cs typeface="Times New Roman" panose="02020603050405020304" pitchFamily="18" charset="0"/>
                      </a:endParaRPr>
                    </a:p>
                  </a:txBody>
                  <a:tcPr marL="68580" marR="68580" marT="0" marB="0" anchor="ctr">
                    <a:lnL w="12700" cap="flat" cmpd="sng" algn="ctr">
                      <a:solidFill>
                        <a:srgbClr val="FFFFFF"/>
                      </a:solidFill>
                      <a:prstDash val="solid"/>
                      <a:round/>
                      <a:headEnd type="none" w="med" len="med"/>
                      <a:tailEnd type="none" w="med" len="med"/>
                    </a:lnL>
                    <a:lnR>
                      <a:noFill/>
                    </a:lnR>
                    <a:lnT>
                      <a:noFill/>
                    </a:lnT>
                    <a:lnB w="12700" cap="flat" cmpd="sng" algn="ctr">
                      <a:solidFill>
                        <a:srgbClr val="FFFFFF"/>
                      </a:solidFill>
                      <a:prstDash val="solid"/>
                      <a:round/>
                      <a:headEnd type="none" w="med" len="med"/>
                      <a:tailEnd type="none" w="med" len="med"/>
                    </a:lnB>
                    <a:solidFill>
                      <a:srgbClr val="BFBFBF"/>
                    </a:solidFill>
                  </a:tcPr>
                </a:tc>
                <a:extLst>
                  <a:ext uri="{0D108BD9-81ED-4DB2-BD59-A6C34878D82A}">
                    <a16:rowId xmlns:a16="http://schemas.microsoft.com/office/drawing/2014/main" val="2385192902"/>
                  </a:ext>
                </a:extLst>
              </a:tr>
              <a:tr h="963930">
                <a:tc>
                  <a:txBody>
                    <a:bodyPr/>
                    <a:lstStyle/>
                    <a:p>
                      <a:pPr marL="450215" algn="l">
                        <a:spcAft>
                          <a:spcPts val="600"/>
                        </a:spcAft>
                      </a:pPr>
                      <a:r>
                        <a:rPr lang="en-AU" sz="1100" b="1" dirty="0">
                          <a:solidFill>
                            <a:srgbClr val="FFFFFF"/>
                          </a:solidFill>
                          <a:effectLst/>
                          <a:latin typeface="Segoe UI Semilight" panose="020B0402040204020203" pitchFamily="34" charset="0"/>
                          <a:ea typeface="Segoe UI Semilight" panose="020B0402040204020203" pitchFamily="34" charset="0"/>
                          <a:cs typeface="Times New Roman" panose="02020603050405020304" pitchFamily="18" charset="0"/>
                        </a:rPr>
                        <a:t>Level 1:  DER Installation</a:t>
                      </a:r>
                      <a:endParaRPr lang="en-AU" sz="1200" dirty="0">
                        <a:effectLst/>
                        <a:latin typeface="Segoe UI Semilight" panose="020B0402040204020203" pitchFamily="34" charset="0"/>
                        <a:ea typeface="Segoe UI Semilight" panose="020B0402040204020203" pitchFamily="34" charset="0"/>
                        <a:cs typeface="Times New Roman" panose="02020603050405020304" pitchFamily="18" charset="0"/>
                      </a:endParaRPr>
                    </a:p>
                  </a:txBody>
                  <a:tcPr marL="68580" marR="68580" marT="0" marB="0" anchor="ctr">
                    <a:lnL>
                      <a:noFill/>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134555"/>
                    </a:solidFill>
                  </a:tcPr>
                </a:tc>
                <a:tc>
                  <a:txBody>
                    <a:bodyPr/>
                    <a:lstStyle/>
                    <a:p>
                      <a:pPr marL="342900" lvl="0" indent="-342900">
                        <a:lnSpc>
                          <a:spcPct val="150000"/>
                        </a:lnSpc>
                        <a:spcBef>
                          <a:spcPts val="200"/>
                        </a:spcBef>
                        <a:spcAft>
                          <a:spcPts val="200"/>
                        </a:spcAft>
                        <a:buFont typeface="Symbol" panose="05050102010706020507" pitchFamily="18" charset="2"/>
                        <a:buChar char=""/>
                      </a:pPr>
                      <a:r>
                        <a:rPr lang="en-AU" sz="900" dirty="0">
                          <a:effectLst/>
                          <a:latin typeface="Segoe UI Semilight" panose="020B0402040204020203" pitchFamily="34" charset="0"/>
                          <a:ea typeface="Segoe UI Semilight" panose="020B0402040204020203" pitchFamily="34" charset="0"/>
                          <a:cs typeface="Times New Roman" panose="02020603050405020304" pitchFamily="18" charset="0"/>
                        </a:rPr>
                        <a:t>This level applies to a DER at a NMI  DER installation in aggregate. </a:t>
                      </a:r>
                    </a:p>
                    <a:p>
                      <a:pPr marL="342900" lvl="0" indent="-342900">
                        <a:lnSpc>
                          <a:spcPct val="150000"/>
                        </a:lnSpc>
                        <a:spcBef>
                          <a:spcPts val="200"/>
                        </a:spcBef>
                        <a:spcAft>
                          <a:spcPts val="200"/>
                        </a:spcAft>
                        <a:buFont typeface="Symbol" panose="05050102010706020507" pitchFamily="18" charset="2"/>
                        <a:buChar char=""/>
                      </a:pPr>
                      <a:r>
                        <a:rPr lang="en-AU" sz="900" dirty="0">
                          <a:effectLst/>
                          <a:latin typeface="Segoe UI Semilight" panose="020B0402040204020203" pitchFamily="34" charset="0"/>
                          <a:ea typeface="Segoe UI Semilight" panose="020B0402040204020203" pitchFamily="34" charset="0"/>
                          <a:cs typeface="Times New Roman" panose="02020603050405020304" pitchFamily="18" charset="0"/>
                        </a:rPr>
                        <a:t>Records the Master NMI record information as per the MSATS Procedures.</a:t>
                      </a:r>
                    </a:p>
                    <a:p>
                      <a:pPr marL="342900" lvl="0" indent="-342900">
                        <a:lnSpc>
                          <a:spcPct val="150000"/>
                        </a:lnSpc>
                        <a:spcBef>
                          <a:spcPts val="200"/>
                        </a:spcBef>
                        <a:spcAft>
                          <a:spcPts val="200"/>
                        </a:spcAft>
                        <a:buFont typeface="Symbol" panose="05050102010706020507" pitchFamily="18" charset="2"/>
                        <a:buChar char=""/>
                      </a:pPr>
                      <a:r>
                        <a:rPr lang="en-AU" sz="900" dirty="0">
                          <a:effectLst/>
                          <a:latin typeface="Segoe UI Semilight" panose="020B0402040204020203" pitchFamily="34" charset="0"/>
                          <a:ea typeface="Segoe UI Semilight" panose="020B0402040204020203" pitchFamily="34" charset="0"/>
                          <a:cs typeface="Times New Roman" panose="02020603050405020304" pitchFamily="18" charset="0"/>
                        </a:rPr>
                        <a:t>Each NMI may have many DER Installations referenced to it. </a:t>
                      </a:r>
                    </a:p>
                    <a:p>
                      <a:pPr marL="342900" lvl="0" indent="-342900">
                        <a:lnSpc>
                          <a:spcPct val="150000"/>
                        </a:lnSpc>
                        <a:spcBef>
                          <a:spcPts val="200"/>
                        </a:spcBef>
                        <a:spcAft>
                          <a:spcPts val="200"/>
                        </a:spcAft>
                        <a:buFont typeface="Symbol" panose="05050102010706020507" pitchFamily="18" charset="2"/>
                        <a:buChar char=""/>
                      </a:pPr>
                      <a:r>
                        <a:rPr lang="en-AU" sz="900" dirty="0">
                          <a:effectLst/>
                          <a:latin typeface="Segoe UI Semilight" panose="020B0402040204020203" pitchFamily="34" charset="0"/>
                          <a:ea typeface="Segoe UI Semilight" panose="020B0402040204020203" pitchFamily="34" charset="0"/>
                          <a:cs typeface="Times New Roman" panose="02020603050405020304" pitchFamily="18" charset="0"/>
                        </a:rPr>
                        <a:t>Each DER Installation may only be associated with 1 NMI. </a:t>
                      </a:r>
                    </a:p>
                    <a:p>
                      <a:pPr marL="342900" lvl="0" indent="-342900">
                        <a:lnSpc>
                          <a:spcPct val="150000"/>
                        </a:lnSpc>
                        <a:spcBef>
                          <a:spcPts val="200"/>
                        </a:spcBef>
                        <a:spcAft>
                          <a:spcPts val="200"/>
                        </a:spcAft>
                        <a:buFont typeface="Symbol" panose="05050102010706020507" pitchFamily="18" charset="2"/>
                        <a:buChar char=""/>
                      </a:pPr>
                      <a:r>
                        <a:rPr lang="en-AU" sz="900" dirty="0">
                          <a:effectLst/>
                          <a:latin typeface="Segoe UI Semilight" panose="020B0402040204020203" pitchFamily="34" charset="0"/>
                          <a:ea typeface="Segoe UI Semilight" panose="020B0402040204020203" pitchFamily="34" charset="0"/>
                          <a:cs typeface="Times New Roman" panose="02020603050405020304" pitchFamily="18" charset="0"/>
                        </a:rPr>
                        <a:t>Each DER installation may have many AC connections related to it.</a:t>
                      </a:r>
                    </a:p>
                  </a:txBody>
                  <a:tcPr marL="68580" marR="68580" marT="0" marB="0">
                    <a:lnL w="12700" cap="flat" cmpd="sng" algn="ctr">
                      <a:solidFill>
                        <a:srgbClr val="FFFFFF"/>
                      </a:solidFill>
                      <a:prstDash val="solid"/>
                      <a:round/>
                      <a:headEnd type="none" w="med" len="med"/>
                      <a:tailEnd type="none" w="med" len="med"/>
                    </a:lnL>
                    <a:lnR>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2F2F2"/>
                    </a:solidFill>
                  </a:tcPr>
                </a:tc>
                <a:extLst>
                  <a:ext uri="{0D108BD9-81ED-4DB2-BD59-A6C34878D82A}">
                    <a16:rowId xmlns:a16="http://schemas.microsoft.com/office/drawing/2014/main" val="2716920640"/>
                  </a:ext>
                </a:extLst>
              </a:tr>
              <a:tr h="0">
                <a:tc>
                  <a:txBody>
                    <a:bodyPr/>
                    <a:lstStyle/>
                    <a:p>
                      <a:pPr marL="450215" algn="l">
                        <a:spcAft>
                          <a:spcPts val="600"/>
                        </a:spcAft>
                      </a:pPr>
                      <a:r>
                        <a:rPr lang="en-AU" sz="1100" b="1">
                          <a:solidFill>
                            <a:srgbClr val="FFFFFF"/>
                          </a:solidFill>
                          <a:effectLst/>
                          <a:latin typeface="Segoe UI Semilight" panose="020B0402040204020203" pitchFamily="34" charset="0"/>
                          <a:ea typeface="Segoe UI Semilight" panose="020B0402040204020203" pitchFamily="34" charset="0"/>
                          <a:cs typeface="Times New Roman" panose="02020603050405020304" pitchFamily="18" charset="0"/>
                        </a:rPr>
                        <a:t>Level 2: AC connection</a:t>
                      </a:r>
                      <a:endParaRPr lang="en-AU" sz="1200">
                        <a:effectLst/>
                        <a:latin typeface="Segoe UI Semilight" panose="020B0402040204020203" pitchFamily="34" charset="0"/>
                        <a:ea typeface="Segoe UI Semilight" panose="020B0402040204020203" pitchFamily="34" charset="0"/>
                        <a:cs typeface="Times New Roman" panose="02020603050405020304" pitchFamily="18" charset="0"/>
                      </a:endParaRPr>
                    </a:p>
                  </a:txBody>
                  <a:tcPr marL="68580" marR="68580" marT="0" marB="0" anchor="ctr">
                    <a:lnL>
                      <a:noFill/>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134555"/>
                    </a:solidFill>
                  </a:tcPr>
                </a:tc>
                <a:tc>
                  <a:txBody>
                    <a:bodyPr/>
                    <a:lstStyle/>
                    <a:p>
                      <a:pPr marL="342900" lvl="0" indent="-342900">
                        <a:lnSpc>
                          <a:spcPct val="150000"/>
                        </a:lnSpc>
                        <a:spcBef>
                          <a:spcPts val="200"/>
                        </a:spcBef>
                        <a:spcAft>
                          <a:spcPts val="200"/>
                        </a:spcAft>
                        <a:buFont typeface="Symbol" panose="05050102010706020507" pitchFamily="18" charset="2"/>
                        <a:buChar char=""/>
                      </a:pPr>
                      <a:r>
                        <a:rPr lang="en-AU" sz="900" dirty="0">
                          <a:effectLst/>
                          <a:latin typeface="Segoe UI Semilight" panose="020B0402040204020203" pitchFamily="34" charset="0"/>
                          <a:ea typeface="Segoe UI Semilight" panose="020B0402040204020203" pitchFamily="34" charset="0"/>
                          <a:cs typeface="Times New Roman" panose="02020603050405020304" pitchFamily="18" charset="0"/>
                        </a:rPr>
                        <a:t>Each Inverter is uniquely identified by NMI and </a:t>
                      </a:r>
                      <a:r>
                        <a:rPr lang="en-AU" sz="900" dirty="0" err="1">
                          <a:effectLst/>
                          <a:latin typeface="Segoe UI Semilight" panose="020B0402040204020203" pitchFamily="34" charset="0"/>
                          <a:ea typeface="Segoe UI Semilight" panose="020B0402040204020203" pitchFamily="34" charset="0"/>
                          <a:cs typeface="Times New Roman" panose="02020603050405020304" pitchFamily="18" charset="0"/>
                        </a:rPr>
                        <a:t>ACconnectionID</a:t>
                      </a:r>
                      <a:r>
                        <a:rPr lang="en-AU" sz="900" dirty="0">
                          <a:effectLst/>
                          <a:latin typeface="Segoe UI Semilight" panose="020B0402040204020203" pitchFamily="34" charset="0"/>
                          <a:ea typeface="Segoe UI Semilight" panose="020B0402040204020203" pitchFamily="34" charset="0"/>
                          <a:cs typeface="Times New Roman" panose="02020603050405020304" pitchFamily="18" charset="0"/>
                        </a:rPr>
                        <a:t>. </a:t>
                      </a:r>
                    </a:p>
                    <a:p>
                      <a:pPr marL="342900" lvl="0" indent="-342900">
                        <a:lnSpc>
                          <a:spcPct val="150000"/>
                        </a:lnSpc>
                        <a:spcBef>
                          <a:spcPts val="200"/>
                        </a:spcBef>
                        <a:spcAft>
                          <a:spcPts val="200"/>
                        </a:spcAft>
                        <a:buFont typeface="Symbol" panose="05050102010706020507" pitchFamily="18" charset="2"/>
                        <a:buChar char=""/>
                      </a:pPr>
                      <a:r>
                        <a:rPr lang="en-AU" sz="900" dirty="0">
                          <a:effectLst/>
                          <a:latin typeface="Segoe UI Semilight" panose="020B0402040204020203" pitchFamily="34" charset="0"/>
                          <a:ea typeface="Segoe UI Semilight" panose="020B0402040204020203" pitchFamily="34" charset="0"/>
                          <a:cs typeface="Times New Roman" panose="02020603050405020304" pitchFamily="18" charset="0"/>
                        </a:rPr>
                        <a:t>Each AC connection may only be associated with 1 DER Installation.</a:t>
                      </a:r>
                    </a:p>
                    <a:p>
                      <a:pPr marL="342900" lvl="0" indent="-342900">
                        <a:lnSpc>
                          <a:spcPct val="150000"/>
                        </a:lnSpc>
                        <a:spcBef>
                          <a:spcPts val="200"/>
                        </a:spcBef>
                        <a:spcAft>
                          <a:spcPts val="200"/>
                        </a:spcAft>
                        <a:buFont typeface="Symbol" panose="05050102010706020507" pitchFamily="18" charset="2"/>
                        <a:buChar char=""/>
                      </a:pPr>
                      <a:r>
                        <a:rPr lang="en-AU" sz="900" dirty="0">
                          <a:effectLst/>
                          <a:latin typeface="Segoe UI Semilight" panose="020B0402040204020203" pitchFamily="34" charset="0"/>
                          <a:ea typeface="Segoe UI Semilight" panose="020B0402040204020203" pitchFamily="34" charset="0"/>
                          <a:cs typeface="Times New Roman" panose="02020603050405020304" pitchFamily="18" charset="0"/>
                        </a:rPr>
                        <a:t>Each AC connection may have many DER devices related to it. </a:t>
                      </a:r>
                    </a:p>
                    <a:p>
                      <a:pPr marL="342900" lvl="0" indent="-342900">
                        <a:lnSpc>
                          <a:spcPct val="150000"/>
                        </a:lnSpc>
                        <a:spcBef>
                          <a:spcPts val="200"/>
                        </a:spcBef>
                        <a:spcAft>
                          <a:spcPts val="200"/>
                        </a:spcAft>
                        <a:buFont typeface="Symbol" panose="05050102010706020507" pitchFamily="18" charset="2"/>
                        <a:buChar char=""/>
                      </a:pPr>
                      <a:r>
                        <a:rPr lang="en-AU" sz="900" dirty="0">
                          <a:effectLst/>
                          <a:latin typeface="Segoe UI Semilight" panose="020B0402040204020203" pitchFamily="34" charset="0"/>
                          <a:ea typeface="Segoe UI Semilight" panose="020B0402040204020203" pitchFamily="34" charset="0"/>
                          <a:cs typeface="Times New Roman" panose="02020603050405020304" pitchFamily="18" charset="0"/>
                        </a:rPr>
                        <a:t>A DER installation comprises an AC Connector and the DER Devices connected to it. </a:t>
                      </a:r>
                    </a:p>
                  </a:txBody>
                  <a:tcPr marL="68580" marR="68580" marT="0" marB="0">
                    <a:lnL w="12700" cap="flat" cmpd="sng" algn="ctr">
                      <a:solidFill>
                        <a:srgbClr val="FFFFFF"/>
                      </a:solidFill>
                      <a:prstDash val="solid"/>
                      <a:round/>
                      <a:headEnd type="none" w="med" len="med"/>
                      <a:tailEnd type="none" w="med" len="med"/>
                    </a:lnL>
                    <a:lnR>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2F2F2"/>
                    </a:solidFill>
                  </a:tcPr>
                </a:tc>
                <a:extLst>
                  <a:ext uri="{0D108BD9-81ED-4DB2-BD59-A6C34878D82A}">
                    <a16:rowId xmlns:a16="http://schemas.microsoft.com/office/drawing/2014/main" val="104188379"/>
                  </a:ext>
                </a:extLst>
              </a:tr>
              <a:tr h="0">
                <a:tc>
                  <a:txBody>
                    <a:bodyPr/>
                    <a:lstStyle/>
                    <a:p>
                      <a:pPr marL="450215" algn="l">
                        <a:spcAft>
                          <a:spcPts val="600"/>
                        </a:spcAft>
                      </a:pPr>
                      <a:r>
                        <a:rPr lang="en-AU" sz="1100" b="1" dirty="0">
                          <a:solidFill>
                            <a:srgbClr val="FFFFFF"/>
                          </a:solidFill>
                          <a:effectLst/>
                          <a:latin typeface="Segoe UI Semilight" panose="020B0402040204020203" pitchFamily="34" charset="0"/>
                          <a:ea typeface="Segoe UI Semilight" panose="020B0402040204020203" pitchFamily="34" charset="0"/>
                          <a:cs typeface="Times New Roman" panose="02020603050405020304" pitchFamily="18" charset="0"/>
                        </a:rPr>
                        <a:t>Level 3: DER Devices</a:t>
                      </a:r>
                      <a:endParaRPr lang="en-AU" sz="1200" dirty="0">
                        <a:effectLst/>
                        <a:latin typeface="Segoe UI Semilight" panose="020B0402040204020203" pitchFamily="34" charset="0"/>
                        <a:ea typeface="Segoe UI Semilight" panose="020B0402040204020203" pitchFamily="34" charset="0"/>
                        <a:cs typeface="Times New Roman" panose="02020603050405020304" pitchFamily="18" charset="0"/>
                      </a:endParaRPr>
                    </a:p>
                  </a:txBody>
                  <a:tcPr marL="68580" marR="68580" marT="0" marB="0" anchor="ctr">
                    <a:lnL>
                      <a:noFill/>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a:noFill/>
                    </a:lnB>
                    <a:solidFill>
                      <a:srgbClr val="134555"/>
                    </a:solidFill>
                  </a:tcPr>
                </a:tc>
                <a:tc>
                  <a:txBody>
                    <a:bodyPr/>
                    <a:lstStyle/>
                    <a:p>
                      <a:pPr marL="342900" lvl="0" indent="-342900">
                        <a:lnSpc>
                          <a:spcPct val="150000"/>
                        </a:lnSpc>
                        <a:spcBef>
                          <a:spcPts val="200"/>
                        </a:spcBef>
                        <a:spcAft>
                          <a:spcPts val="200"/>
                        </a:spcAft>
                        <a:buFont typeface="Symbol" panose="05050102010706020507" pitchFamily="18" charset="2"/>
                        <a:buChar char=""/>
                      </a:pPr>
                      <a:r>
                        <a:rPr lang="en-AU" sz="900" dirty="0">
                          <a:effectLst/>
                          <a:latin typeface="Segoe UI Semilight" panose="020B0402040204020203" pitchFamily="34" charset="0"/>
                          <a:ea typeface="Segoe UI Semilight" panose="020B0402040204020203" pitchFamily="34" charset="0"/>
                          <a:cs typeface="Times New Roman" panose="02020603050405020304" pitchFamily="18" charset="0"/>
                        </a:rPr>
                        <a:t>Each DER Device is uniquely identified by NMI, </a:t>
                      </a:r>
                      <a:r>
                        <a:rPr lang="en-AU" sz="900" dirty="0" err="1">
                          <a:effectLst/>
                          <a:latin typeface="Segoe UI Semilight" panose="020B0402040204020203" pitchFamily="34" charset="0"/>
                          <a:ea typeface="Segoe UI Semilight" panose="020B0402040204020203" pitchFamily="34" charset="0"/>
                          <a:cs typeface="Times New Roman" panose="02020603050405020304" pitchFamily="18" charset="0"/>
                        </a:rPr>
                        <a:t>ACconnectionID</a:t>
                      </a:r>
                      <a:r>
                        <a:rPr lang="en-AU" sz="900" dirty="0">
                          <a:effectLst/>
                          <a:latin typeface="Segoe UI Semilight" panose="020B0402040204020203" pitchFamily="34" charset="0"/>
                          <a:ea typeface="Segoe UI Semilight" panose="020B0402040204020203" pitchFamily="34" charset="0"/>
                          <a:cs typeface="Times New Roman" panose="02020603050405020304" pitchFamily="18" charset="0"/>
                        </a:rPr>
                        <a:t> and </a:t>
                      </a:r>
                      <a:r>
                        <a:rPr lang="en-AU" sz="900" dirty="0" err="1">
                          <a:effectLst/>
                          <a:latin typeface="Segoe UI Semilight" panose="020B0402040204020203" pitchFamily="34" charset="0"/>
                          <a:ea typeface="Segoe UI Semilight" panose="020B0402040204020203" pitchFamily="34" charset="0"/>
                          <a:cs typeface="Times New Roman" panose="02020603050405020304" pitchFamily="18" charset="0"/>
                        </a:rPr>
                        <a:t>DeviceID</a:t>
                      </a:r>
                      <a:r>
                        <a:rPr lang="en-AU" sz="900" dirty="0">
                          <a:effectLst/>
                          <a:latin typeface="Segoe UI Semilight" panose="020B0402040204020203" pitchFamily="34" charset="0"/>
                          <a:ea typeface="Segoe UI Semilight" panose="020B0402040204020203" pitchFamily="34" charset="0"/>
                          <a:cs typeface="Times New Roman" panose="02020603050405020304" pitchFamily="18" charset="0"/>
                        </a:rPr>
                        <a:t>.</a:t>
                      </a:r>
                    </a:p>
                    <a:p>
                      <a:pPr marL="342900" lvl="0" indent="-342900">
                        <a:lnSpc>
                          <a:spcPct val="150000"/>
                        </a:lnSpc>
                        <a:spcBef>
                          <a:spcPts val="200"/>
                        </a:spcBef>
                        <a:spcAft>
                          <a:spcPts val="200"/>
                        </a:spcAft>
                        <a:buFont typeface="Symbol" panose="05050102010706020507" pitchFamily="18" charset="2"/>
                        <a:buChar char=""/>
                      </a:pPr>
                      <a:r>
                        <a:rPr lang="en-AU" sz="900" dirty="0">
                          <a:effectLst/>
                          <a:latin typeface="Segoe UI Semilight" panose="020B0402040204020203" pitchFamily="34" charset="0"/>
                          <a:ea typeface="Segoe UI Semilight" panose="020B0402040204020203" pitchFamily="34" charset="0"/>
                          <a:cs typeface="Times New Roman" panose="02020603050405020304" pitchFamily="18" charset="0"/>
                        </a:rPr>
                        <a:t>Contains information relating to the DER Device specifications (e.g. solar panel, battery cell, etc), including device type, nominal capacity, etc. </a:t>
                      </a:r>
                    </a:p>
                    <a:p>
                      <a:pPr marL="342900" lvl="0" indent="-342900">
                        <a:lnSpc>
                          <a:spcPct val="150000"/>
                        </a:lnSpc>
                        <a:spcBef>
                          <a:spcPts val="200"/>
                        </a:spcBef>
                        <a:spcAft>
                          <a:spcPts val="200"/>
                        </a:spcAft>
                        <a:buFont typeface="Symbol" panose="05050102010706020507" pitchFamily="18" charset="2"/>
                        <a:buChar char=""/>
                      </a:pPr>
                      <a:r>
                        <a:rPr lang="en-AU" sz="900" dirty="0">
                          <a:effectLst/>
                          <a:latin typeface="Segoe UI Semilight" panose="020B0402040204020203" pitchFamily="34" charset="0"/>
                          <a:ea typeface="Segoe UI Semilight" panose="020B0402040204020203" pitchFamily="34" charset="0"/>
                          <a:cs typeface="Times New Roman" panose="02020603050405020304" pitchFamily="18" charset="0"/>
                        </a:rPr>
                        <a:t>A DER device may be one or many devices that have exactly the same specifications.</a:t>
                      </a:r>
                    </a:p>
                    <a:p>
                      <a:pPr marL="342900" lvl="0" indent="-342900">
                        <a:lnSpc>
                          <a:spcPct val="150000"/>
                        </a:lnSpc>
                        <a:spcBef>
                          <a:spcPts val="200"/>
                        </a:spcBef>
                        <a:spcAft>
                          <a:spcPts val="200"/>
                        </a:spcAft>
                        <a:buFont typeface="Symbol" panose="05050102010706020507" pitchFamily="18" charset="2"/>
                        <a:buChar char=""/>
                      </a:pPr>
                      <a:r>
                        <a:rPr lang="en-AU" sz="900" dirty="0">
                          <a:effectLst/>
                          <a:latin typeface="Segoe UI Semilight" panose="020B0402040204020203" pitchFamily="34" charset="0"/>
                          <a:ea typeface="Segoe UI Semilight" panose="020B0402040204020203" pitchFamily="34" charset="0"/>
                          <a:cs typeface="Times New Roman" panose="02020603050405020304" pitchFamily="18" charset="0"/>
                        </a:rPr>
                        <a:t>Each DER Device is related to a single AC connection. </a:t>
                      </a:r>
                    </a:p>
                  </a:txBody>
                  <a:tcPr marL="68580" marR="68580" marT="0" marB="0">
                    <a:lnL w="12700" cap="flat" cmpd="sng" algn="ctr">
                      <a:solidFill>
                        <a:srgbClr val="FFFFFF"/>
                      </a:solidFill>
                      <a:prstDash val="solid"/>
                      <a:round/>
                      <a:headEnd type="none" w="med" len="med"/>
                      <a:tailEnd type="none" w="med" len="med"/>
                    </a:lnL>
                    <a:lnR>
                      <a:noFill/>
                    </a:lnR>
                    <a:lnT w="12700" cap="flat" cmpd="sng" algn="ctr">
                      <a:solidFill>
                        <a:srgbClr val="FFFFFF"/>
                      </a:solidFill>
                      <a:prstDash val="solid"/>
                      <a:round/>
                      <a:headEnd type="none" w="med" len="med"/>
                      <a:tailEnd type="none" w="med" len="med"/>
                    </a:lnT>
                    <a:lnB>
                      <a:noFill/>
                    </a:lnB>
                    <a:solidFill>
                      <a:srgbClr val="F2F2F2"/>
                    </a:solidFill>
                  </a:tcPr>
                </a:tc>
                <a:extLst>
                  <a:ext uri="{0D108BD9-81ED-4DB2-BD59-A6C34878D82A}">
                    <a16:rowId xmlns:a16="http://schemas.microsoft.com/office/drawing/2014/main" val="1192924420"/>
                  </a:ext>
                </a:extLst>
              </a:tr>
            </a:tbl>
          </a:graphicData>
        </a:graphic>
      </p:graphicFrame>
    </p:spTree>
    <p:extLst>
      <p:ext uri="{BB962C8B-B14F-4D97-AF65-F5344CB8AC3E}">
        <p14:creationId xmlns:p14="http://schemas.microsoft.com/office/powerpoint/2010/main" val="180118155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93D1A24A-FC23-4C41-A105-F98227941704}"/>
              </a:ext>
            </a:extLst>
          </p:cNvPr>
          <p:cNvSpPr>
            <a:spLocks noGrp="1"/>
          </p:cNvSpPr>
          <p:nvPr>
            <p:ph type="title"/>
          </p:nvPr>
        </p:nvSpPr>
        <p:spPr>
          <a:xfrm>
            <a:off x="235528" y="326140"/>
            <a:ext cx="11694380" cy="777019"/>
          </a:xfrm>
        </p:spPr>
        <p:txBody>
          <a:bodyPr>
            <a:normAutofit/>
          </a:bodyPr>
          <a:lstStyle/>
          <a:p>
            <a:r>
              <a:rPr lang="en-AU" dirty="0"/>
              <a:t>Data source</a:t>
            </a:r>
          </a:p>
        </p:txBody>
      </p:sp>
      <p:sp>
        <p:nvSpPr>
          <p:cNvPr id="3" name="Slide Number Placeholder 2">
            <a:extLst>
              <a:ext uri="{FF2B5EF4-FFF2-40B4-BE49-F238E27FC236}">
                <a16:creationId xmlns:a16="http://schemas.microsoft.com/office/drawing/2014/main" id="{14F3E5F4-2E6A-4F5C-9F44-52A431B3F9A8}"/>
              </a:ext>
            </a:extLst>
          </p:cNvPr>
          <p:cNvSpPr>
            <a:spLocks noGrp="1"/>
          </p:cNvSpPr>
          <p:nvPr>
            <p:ph type="sldNum" sz="quarter" idx="12"/>
          </p:nvPr>
        </p:nvSpPr>
        <p:spPr>
          <a:xfrm>
            <a:off x="11379328" y="6265947"/>
            <a:ext cx="576108" cy="365125"/>
          </a:xfrm>
        </p:spPr>
        <p:txBody>
          <a:bodyPr/>
          <a:lstStyle/>
          <a:p>
            <a:fld id="{4EC81F68-4976-451A-B2E9-79BCBD2F70CC}" type="slidenum">
              <a:rPr lang="en-AU" smtClean="0"/>
              <a:t>12</a:t>
            </a:fld>
            <a:endParaRPr lang="en-AU" dirty="0"/>
          </a:p>
        </p:txBody>
      </p:sp>
      <p:graphicFrame>
        <p:nvGraphicFramePr>
          <p:cNvPr id="9" name="Table 8">
            <a:extLst>
              <a:ext uri="{FF2B5EF4-FFF2-40B4-BE49-F238E27FC236}">
                <a16:creationId xmlns:a16="http://schemas.microsoft.com/office/drawing/2014/main" id="{ED9D743A-7088-4420-A44D-E4C1CC73A52B}"/>
              </a:ext>
            </a:extLst>
          </p:cNvPr>
          <p:cNvGraphicFramePr>
            <a:graphicFrameLocks noGrp="1"/>
          </p:cNvGraphicFramePr>
          <p:nvPr>
            <p:extLst>
              <p:ext uri="{D42A27DB-BD31-4B8C-83A1-F6EECF244321}">
                <p14:modId xmlns:p14="http://schemas.microsoft.com/office/powerpoint/2010/main" val="1292806419"/>
              </p:ext>
            </p:extLst>
          </p:nvPr>
        </p:nvGraphicFramePr>
        <p:xfrm>
          <a:off x="446769" y="2010553"/>
          <a:ext cx="11298462" cy="3348000"/>
        </p:xfrm>
        <a:graphic>
          <a:graphicData uri="http://schemas.openxmlformats.org/drawingml/2006/table">
            <a:tbl>
              <a:tblPr firstRow="1" bandRow="1">
                <a:tableStyleId>{5C22544A-7EE6-4342-B048-85BDC9FD1C3A}</a:tableStyleId>
              </a:tblPr>
              <a:tblGrid>
                <a:gridCol w="1794462">
                  <a:extLst>
                    <a:ext uri="{9D8B030D-6E8A-4147-A177-3AD203B41FA5}">
                      <a16:colId xmlns:a16="http://schemas.microsoft.com/office/drawing/2014/main" val="1909271701"/>
                    </a:ext>
                  </a:extLst>
                </a:gridCol>
                <a:gridCol w="2376000">
                  <a:extLst>
                    <a:ext uri="{9D8B030D-6E8A-4147-A177-3AD203B41FA5}">
                      <a16:colId xmlns:a16="http://schemas.microsoft.com/office/drawing/2014/main" val="3681084140"/>
                    </a:ext>
                  </a:extLst>
                </a:gridCol>
                <a:gridCol w="2376000">
                  <a:extLst>
                    <a:ext uri="{9D8B030D-6E8A-4147-A177-3AD203B41FA5}">
                      <a16:colId xmlns:a16="http://schemas.microsoft.com/office/drawing/2014/main" val="224388463"/>
                    </a:ext>
                  </a:extLst>
                </a:gridCol>
                <a:gridCol w="2376000">
                  <a:extLst>
                    <a:ext uri="{9D8B030D-6E8A-4147-A177-3AD203B41FA5}">
                      <a16:colId xmlns:a16="http://schemas.microsoft.com/office/drawing/2014/main" val="2615093965"/>
                    </a:ext>
                  </a:extLst>
                </a:gridCol>
                <a:gridCol w="2376000">
                  <a:extLst>
                    <a:ext uri="{9D8B030D-6E8A-4147-A177-3AD203B41FA5}">
                      <a16:colId xmlns:a16="http://schemas.microsoft.com/office/drawing/2014/main" val="3064692226"/>
                    </a:ext>
                  </a:extLst>
                </a:gridCol>
              </a:tblGrid>
              <a:tr h="432000">
                <a:tc>
                  <a:txBody>
                    <a:bodyPr/>
                    <a:lstStyle/>
                    <a:p>
                      <a:pPr algn="ctr"/>
                      <a:r>
                        <a:rPr lang="en-AU" sz="1400" dirty="0"/>
                        <a:t>Connection process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75000"/>
                      </a:schemeClr>
                    </a:solidFill>
                  </a:tcPr>
                </a:tc>
                <a:tc>
                  <a:txBody>
                    <a:bodyPr/>
                    <a:lstStyle/>
                    <a:p>
                      <a:pPr algn="ctr"/>
                      <a:r>
                        <a:rPr lang="en-AU" sz="1400" dirty="0"/>
                        <a:t>Expected users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75000"/>
                      </a:schemeClr>
                    </a:solidFill>
                  </a:tcPr>
                </a:tc>
                <a:tc>
                  <a:txBody>
                    <a:bodyPr/>
                    <a:lstStyle/>
                    <a:p>
                      <a:pPr algn="ctr"/>
                      <a:r>
                        <a:rPr lang="en-AU" sz="1400" dirty="0"/>
                        <a:t>Role of NSP default data</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75000"/>
                      </a:schemeClr>
                    </a:solidFill>
                  </a:tcPr>
                </a:tc>
                <a:tc>
                  <a:txBody>
                    <a:bodyPr/>
                    <a:lstStyle/>
                    <a:p>
                      <a:pPr algn="ctr"/>
                      <a:r>
                        <a:rPr lang="en-AU" sz="1400" dirty="0"/>
                        <a:t>Role of databases (e.g. CEC)</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75000"/>
                      </a:schemeClr>
                    </a:solidFill>
                  </a:tcPr>
                </a:tc>
                <a:tc>
                  <a:txBody>
                    <a:bodyPr/>
                    <a:lstStyle/>
                    <a:p>
                      <a:pPr algn="ctr"/>
                      <a:r>
                        <a:rPr lang="en-AU" sz="1400" dirty="0"/>
                        <a:t>Role of AEMO</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75000"/>
                      </a:schemeClr>
                    </a:solidFill>
                  </a:tcPr>
                </a:tc>
                <a:extLst>
                  <a:ext uri="{0D108BD9-81ED-4DB2-BD59-A6C34878D82A}">
                    <a16:rowId xmlns:a16="http://schemas.microsoft.com/office/drawing/2014/main" val="457703679"/>
                  </a:ext>
                </a:extLst>
              </a:tr>
              <a:tr h="972000">
                <a:tc>
                  <a:txBody>
                    <a:bodyPr/>
                    <a:lstStyle/>
                    <a:p>
                      <a:pPr marL="0" algn="ctr" defTabSz="914400" rtl="0" eaLnBrk="1" latinLnBrk="0" hangingPunct="1"/>
                      <a:r>
                        <a:rPr lang="en-AU" sz="1400" b="1" kern="1200" dirty="0">
                          <a:solidFill>
                            <a:schemeClr val="lt1"/>
                          </a:solidFill>
                          <a:latin typeface="+mn-lt"/>
                          <a:ea typeface="+mn-ea"/>
                          <a:cs typeface="+mn-cs"/>
                        </a:rPr>
                        <a:t>Basic / Standard</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75000"/>
                      </a:schemeClr>
                    </a:solidFill>
                  </a:tcPr>
                </a:tc>
                <a:tc>
                  <a:txBody>
                    <a:bodyPr/>
                    <a:lstStyle/>
                    <a:p>
                      <a:pPr algn="ctr"/>
                      <a:r>
                        <a:rPr lang="en-AU" sz="1400" b="1" dirty="0">
                          <a:solidFill>
                            <a:schemeClr val="bg2">
                              <a:lumMod val="25000"/>
                            </a:schemeClr>
                          </a:solidFill>
                        </a:rPr>
                        <a:t>DER Retailers</a:t>
                      </a:r>
                    </a:p>
                    <a:p>
                      <a:pPr algn="ctr"/>
                      <a:r>
                        <a:rPr lang="en-AU" sz="1400" b="1" dirty="0">
                          <a:solidFill>
                            <a:schemeClr val="bg2">
                              <a:lumMod val="25000"/>
                            </a:schemeClr>
                          </a:solidFill>
                        </a:rPr>
                        <a:t>Electrical contractors</a:t>
                      </a:r>
                    </a:p>
                    <a:p>
                      <a:pPr algn="ctr"/>
                      <a:r>
                        <a:rPr lang="en-AU" sz="1400" b="1" dirty="0">
                          <a:solidFill>
                            <a:schemeClr val="bg2">
                              <a:lumMod val="25000"/>
                            </a:schemeClr>
                          </a:solidFill>
                        </a:rPr>
                        <a:t>Electricians/installers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solidFill>
                  </a:tcPr>
                </a:tc>
                <a:tc>
                  <a:txBody>
                    <a:bodyPr/>
                    <a:lstStyle/>
                    <a:p>
                      <a:pPr algn="ctr"/>
                      <a:r>
                        <a:rPr lang="en-AU" sz="1400" b="1" dirty="0">
                          <a:solidFill>
                            <a:schemeClr val="bg2">
                              <a:lumMod val="25000"/>
                            </a:schemeClr>
                          </a:solidFill>
                        </a:rPr>
                        <a:t>Very high</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solidFill>
                  </a:tcPr>
                </a:tc>
                <a:tc>
                  <a:txBody>
                    <a:bodyPr/>
                    <a:lstStyle/>
                    <a:p>
                      <a:pPr algn="ctr"/>
                      <a:r>
                        <a:rPr lang="en-AU" sz="1400" b="1" dirty="0">
                          <a:solidFill>
                            <a:schemeClr val="bg2">
                              <a:lumMod val="25000"/>
                            </a:schemeClr>
                          </a:solidFill>
                        </a:rPr>
                        <a:t>Very high</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solidFill>
                  </a:tcPr>
                </a:tc>
                <a:tc>
                  <a:txBody>
                    <a:bodyPr/>
                    <a:lstStyle/>
                    <a:p>
                      <a:pPr algn="ctr"/>
                      <a:r>
                        <a:rPr lang="en-AU" sz="1400" b="1" dirty="0">
                          <a:solidFill>
                            <a:schemeClr val="bg2">
                              <a:lumMod val="25000"/>
                            </a:schemeClr>
                          </a:solidFill>
                        </a:rPr>
                        <a:t>Very low</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solidFill>
                  </a:tcPr>
                </a:tc>
                <a:extLst>
                  <a:ext uri="{0D108BD9-81ED-4DB2-BD59-A6C34878D82A}">
                    <a16:rowId xmlns:a16="http://schemas.microsoft.com/office/drawing/2014/main" val="1025326215"/>
                  </a:ext>
                </a:extLst>
              </a:tr>
              <a:tr h="972000">
                <a:tc>
                  <a:txBody>
                    <a:bodyPr/>
                    <a:lstStyle/>
                    <a:p>
                      <a:pPr marL="0" algn="ctr" defTabSz="914400" rtl="0" eaLnBrk="1" latinLnBrk="0" hangingPunct="1"/>
                      <a:r>
                        <a:rPr lang="en-AU" sz="1400" b="1" kern="1200" dirty="0">
                          <a:solidFill>
                            <a:schemeClr val="lt1"/>
                          </a:solidFill>
                          <a:latin typeface="+mn-lt"/>
                          <a:ea typeface="+mn-ea"/>
                          <a:cs typeface="+mn-cs"/>
                        </a:rPr>
                        <a:t>Negotiated</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75000"/>
                      </a:schemeClr>
                    </a:solidFill>
                  </a:tcPr>
                </a:tc>
                <a:tc>
                  <a:txBody>
                    <a:bodyPr/>
                    <a:lstStyle/>
                    <a:p>
                      <a:pPr algn="ctr"/>
                      <a:r>
                        <a:rPr lang="en-AU" sz="1400" b="1" dirty="0">
                          <a:solidFill>
                            <a:schemeClr val="bg2">
                              <a:lumMod val="25000"/>
                            </a:schemeClr>
                          </a:solidFill>
                        </a:rPr>
                        <a:t>Electrical contractors</a:t>
                      </a:r>
                    </a:p>
                    <a:p>
                      <a:pPr algn="ctr"/>
                      <a:r>
                        <a:rPr lang="en-AU" sz="1400" b="1" dirty="0">
                          <a:solidFill>
                            <a:schemeClr val="bg2">
                              <a:lumMod val="25000"/>
                            </a:schemeClr>
                          </a:solidFill>
                        </a:rPr>
                        <a:t>Engineering firms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solidFill>
                  </a:tcPr>
                </a:tc>
                <a:tc>
                  <a:txBody>
                    <a:bodyPr/>
                    <a:lstStyle/>
                    <a:p>
                      <a:pPr algn="ctr"/>
                      <a:r>
                        <a:rPr lang="en-AU" sz="1400" b="1" dirty="0">
                          <a:solidFill>
                            <a:schemeClr val="bg2">
                              <a:lumMod val="25000"/>
                            </a:schemeClr>
                          </a:solidFill>
                        </a:rPr>
                        <a:t>Low</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solidFill>
                  </a:tcPr>
                </a:tc>
                <a:tc>
                  <a:txBody>
                    <a:bodyPr/>
                    <a:lstStyle/>
                    <a:p>
                      <a:pPr algn="ctr"/>
                      <a:r>
                        <a:rPr lang="en-AU" sz="1400" b="1" dirty="0">
                          <a:solidFill>
                            <a:schemeClr val="bg2">
                              <a:lumMod val="25000"/>
                            </a:schemeClr>
                          </a:solidFill>
                        </a:rPr>
                        <a:t>Very low</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solidFill>
                  </a:tcPr>
                </a:tc>
                <a:tc>
                  <a:txBody>
                    <a:bodyPr/>
                    <a:lstStyle/>
                    <a:p>
                      <a:pPr algn="ctr"/>
                      <a:r>
                        <a:rPr lang="en-AU" sz="1400" b="1" dirty="0">
                          <a:solidFill>
                            <a:schemeClr val="bg2">
                              <a:lumMod val="25000"/>
                            </a:schemeClr>
                          </a:solidFill>
                        </a:rPr>
                        <a:t>Very low</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solidFill>
                  </a:tcPr>
                </a:tc>
                <a:extLst>
                  <a:ext uri="{0D108BD9-81ED-4DB2-BD59-A6C34878D82A}">
                    <a16:rowId xmlns:a16="http://schemas.microsoft.com/office/drawing/2014/main" val="2316054240"/>
                  </a:ext>
                </a:extLst>
              </a:tr>
              <a:tr h="972000">
                <a:tc>
                  <a:txBody>
                    <a:bodyPr/>
                    <a:lstStyle/>
                    <a:p>
                      <a:pPr marL="0" algn="ctr" defTabSz="914400" rtl="0" eaLnBrk="1" latinLnBrk="0" hangingPunct="1"/>
                      <a:r>
                        <a:rPr lang="en-AU" sz="1400" b="1" kern="1200" dirty="0">
                          <a:solidFill>
                            <a:schemeClr val="lt1"/>
                          </a:solidFill>
                          <a:latin typeface="+mn-lt"/>
                          <a:ea typeface="+mn-ea"/>
                          <a:cs typeface="+mn-cs"/>
                        </a:rPr>
                        <a:t>&gt;5MW</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75000"/>
                      </a:schemeClr>
                    </a:solidFill>
                  </a:tcPr>
                </a:tc>
                <a:tc>
                  <a:txBody>
                    <a:bodyPr/>
                    <a:lstStyle/>
                    <a:p>
                      <a:pPr algn="ctr"/>
                      <a:r>
                        <a:rPr lang="en-AU" sz="1400" b="1" dirty="0">
                          <a:solidFill>
                            <a:schemeClr val="bg2">
                              <a:lumMod val="25000"/>
                            </a:schemeClr>
                          </a:solidFill>
                        </a:rPr>
                        <a:t>Developers</a:t>
                      </a:r>
                    </a:p>
                    <a:p>
                      <a:pPr algn="ctr"/>
                      <a:r>
                        <a:rPr lang="en-AU" sz="1400" b="1" dirty="0">
                          <a:solidFill>
                            <a:schemeClr val="bg2">
                              <a:lumMod val="25000"/>
                            </a:schemeClr>
                          </a:solidFill>
                        </a:rPr>
                        <a:t>Electrical contractors</a:t>
                      </a:r>
                    </a:p>
                    <a:p>
                      <a:pPr algn="ctr"/>
                      <a:r>
                        <a:rPr lang="en-AU" sz="1400" b="1" dirty="0">
                          <a:solidFill>
                            <a:schemeClr val="bg2">
                              <a:lumMod val="25000"/>
                            </a:schemeClr>
                          </a:solidFill>
                        </a:rPr>
                        <a:t>Engineering firms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solidFill>
                  </a:tcPr>
                </a:tc>
                <a:tc>
                  <a:txBody>
                    <a:bodyPr/>
                    <a:lstStyle/>
                    <a:p>
                      <a:pPr algn="ctr"/>
                      <a:r>
                        <a:rPr lang="en-AU" sz="1400" b="1" dirty="0">
                          <a:solidFill>
                            <a:schemeClr val="bg2">
                              <a:lumMod val="25000"/>
                            </a:schemeClr>
                          </a:solidFill>
                        </a:rPr>
                        <a:t>Very low</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solidFill>
                  </a:tcPr>
                </a:tc>
                <a:tc>
                  <a:txBody>
                    <a:bodyPr/>
                    <a:lstStyle/>
                    <a:p>
                      <a:pPr algn="ctr"/>
                      <a:r>
                        <a:rPr lang="en-AU" sz="1400" b="1" dirty="0">
                          <a:solidFill>
                            <a:schemeClr val="bg2">
                              <a:lumMod val="25000"/>
                            </a:schemeClr>
                          </a:solidFill>
                        </a:rPr>
                        <a:t>Very low</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solidFill>
                  </a:tcPr>
                </a:tc>
                <a:tc>
                  <a:txBody>
                    <a:bodyPr/>
                    <a:lstStyle/>
                    <a:p>
                      <a:pPr algn="ctr"/>
                      <a:r>
                        <a:rPr lang="en-AU" sz="1400" b="1" dirty="0">
                          <a:solidFill>
                            <a:schemeClr val="bg2">
                              <a:lumMod val="25000"/>
                            </a:schemeClr>
                          </a:solidFill>
                        </a:rPr>
                        <a:t>Very low</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solidFill>
                  </a:tcPr>
                </a:tc>
                <a:extLst>
                  <a:ext uri="{0D108BD9-81ED-4DB2-BD59-A6C34878D82A}">
                    <a16:rowId xmlns:a16="http://schemas.microsoft.com/office/drawing/2014/main" val="3900343755"/>
                  </a:ext>
                </a:extLst>
              </a:tr>
            </a:tbl>
          </a:graphicData>
        </a:graphic>
      </p:graphicFrame>
    </p:spTree>
    <p:extLst>
      <p:ext uri="{BB962C8B-B14F-4D97-AF65-F5344CB8AC3E}">
        <p14:creationId xmlns:p14="http://schemas.microsoft.com/office/powerpoint/2010/main" val="238012974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DA4C683E-D61F-4D96-B907-A455DACA8A36}"/>
              </a:ext>
            </a:extLst>
          </p:cNvPr>
          <p:cNvSpPr>
            <a:spLocks noGrp="1"/>
          </p:cNvSpPr>
          <p:nvPr>
            <p:ph type="title"/>
          </p:nvPr>
        </p:nvSpPr>
        <p:spPr>
          <a:xfrm>
            <a:off x="266400" y="457200"/>
            <a:ext cx="3576117" cy="1324800"/>
          </a:xfrm>
        </p:spPr>
        <p:txBody>
          <a:bodyPr/>
          <a:lstStyle/>
          <a:p>
            <a:r>
              <a:rPr lang="en-AU" sz="4000" dirty="0"/>
              <a:t>Expectations for NSPs</a:t>
            </a:r>
          </a:p>
        </p:txBody>
      </p:sp>
      <p:sp>
        <p:nvSpPr>
          <p:cNvPr id="6" name="Rectangle 5">
            <a:extLst>
              <a:ext uri="{FF2B5EF4-FFF2-40B4-BE49-F238E27FC236}">
                <a16:creationId xmlns:a16="http://schemas.microsoft.com/office/drawing/2014/main" id="{9AC8F596-05C6-48C0-909C-2541C289DC83}"/>
              </a:ext>
            </a:extLst>
          </p:cNvPr>
          <p:cNvSpPr/>
          <p:nvPr/>
        </p:nvSpPr>
        <p:spPr>
          <a:xfrm>
            <a:off x="5933444" y="741759"/>
            <a:ext cx="6131856" cy="5600700"/>
          </a:xfrm>
          <a:prstGeom prst="rect">
            <a:avLst/>
          </a:prstGeom>
          <a:solidFill>
            <a:schemeClr val="accent5">
              <a:lumMod val="60000"/>
              <a:lumOff val="40000"/>
            </a:schemeClr>
          </a:solidFill>
          <a:ln w="57150">
            <a:solidFill>
              <a:schemeClr val="accent5">
                <a:lumMod val="60000"/>
                <a:lumOff val="40000"/>
              </a:schemeClr>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marL="0" lvl="2"/>
            <a:r>
              <a:rPr lang="en-AU" sz="2400" dirty="0">
                <a:solidFill>
                  <a:schemeClr val="tx1"/>
                </a:solidFill>
              </a:rPr>
              <a:t>To support data collection AEMO expects NSPs to:</a:t>
            </a:r>
          </a:p>
          <a:p>
            <a:pPr marL="285750" lvl="2" indent="-285750">
              <a:buFont typeface="Arial" panose="020B0604020202020204" pitchFamily="34" charset="0"/>
              <a:buChar char="•"/>
            </a:pPr>
            <a:r>
              <a:rPr lang="en-AU" sz="2000" dirty="0">
                <a:solidFill>
                  <a:schemeClr val="tx1"/>
                </a:solidFill>
              </a:rPr>
              <a:t>Revise their model standing offers for Basic connection agreements - cl. 5A.B.2(b)(7)(iv)</a:t>
            </a:r>
          </a:p>
          <a:p>
            <a:pPr marL="285750" lvl="2" indent="-285750">
              <a:buFont typeface="Arial" panose="020B0604020202020204" pitchFamily="34" charset="0"/>
              <a:buChar char="•"/>
            </a:pPr>
            <a:r>
              <a:rPr lang="en-AU" sz="2000" dirty="0">
                <a:solidFill>
                  <a:schemeClr val="tx1"/>
                </a:solidFill>
              </a:rPr>
              <a:t>Revise their model standing offers for Standard connection agreements - cl. 5A.B.4(c)(1a)</a:t>
            </a:r>
          </a:p>
          <a:p>
            <a:pPr marL="285750" lvl="2" indent="-285750">
              <a:buFont typeface="Arial" panose="020B0604020202020204" pitchFamily="34" charset="0"/>
              <a:buChar char="•"/>
            </a:pPr>
            <a:r>
              <a:rPr lang="en-AU" sz="2000" dirty="0">
                <a:solidFill>
                  <a:schemeClr val="tx1"/>
                </a:solidFill>
              </a:rPr>
              <a:t>Revise their negotiated connection processes to define the data to be provided by applicants, and by when - cl. 5A.C.3(a)(1a)</a:t>
            </a:r>
          </a:p>
          <a:p>
            <a:pPr marL="285750" lvl="2" indent="-285750">
              <a:buFont typeface="Arial" panose="020B0604020202020204" pitchFamily="34" charset="0"/>
              <a:buChar char="•"/>
            </a:pPr>
            <a:r>
              <a:rPr lang="en-AU" sz="2000" dirty="0">
                <a:solidFill>
                  <a:schemeClr val="tx1"/>
                </a:solidFill>
              </a:rPr>
              <a:t>Revise connection offers for embedded generation to include data provision - s5A.1.B.(a)(2a)</a:t>
            </a:r>
          </a:p>
          <a:p>
            <a:pPr marL="285750" lvl="2" indent="-285750">
              <a:buFont typeface="Arial" panose="020B0604020202020204" pitchFamily="34" charset="0"/>
              <a:buChar char="•"/>
            </a:pPr>
            <a:r>
              <a:rPr lang="en-AU" sz="2000" dirty="0">
                <a:solidFill>
                  <a:schemeClr val="tx1"/>
                </a:solidFill>
              </a:rPr>
              <a:t>Provide AEMO with existing data prior to 1 December 2019 - cl. 11.108.3</a:t>
            </a:r>
          </a:p>
          <a:p>
            <a:pPr marL="285750" lvl="2" indent="-285750">
              <a:buFont typeface="Arial" panose="020B0604020202020204" pitchFamily="34" charset="0"/>
              <a:buChar char="•"/>
            </a:pPr>
            <a:r>
              <a:rPr lang="en-AU" sz="2000" dirty="0">
                <a:solidFill>
                  <a:schemeClr val="tx1"/>
                </a:solidFill>
              </a:rPr>
              <a:t>Revise business processes support the provision of data on an ongoing basis for the DER Register</a:t>
            </a:r>
          </a:p>
          <a:p>
            <a:pPr marL="285750" lvl="2" indent="-285750">
              <a:buFont typeface="Arial" panose="020B0604020202020204" pitchFamily="34" charset="0"/>
              <a:buChar char="•"/>
            </a:pPr>
            <a:r>
              <a:rPr lang="en-AU" sz="2000" dirty="0">
                <a:solidFill>
                  <a:schemeClr val="tx1"/>
                </a:solidFill>
              </a:rPr>
              <a:t>Define and include appropriate default standards data prior to implementation</a:t>
            </a:r>
          </a:p>
        </p:txBody>
      </p:sp>
      <p:sp>
        <p:nvSpPr>
          <p:cNvPr id="7" name="Rectangle 6">
            <a:extLst>
              <a:ext uri="{FF2B5EF4-FFF2-40B4-BE49-F238E27FC236}">
                <a16:creationId xmlns:a16="http://schemas.microsoft.com/office/drawing/2014/main" id="{449D393C-5B7F-4223-9820-369A052FBAEE}"/>
              </a:ext>
            </a:extLst>
          </p:cNvPr>
          <p:cNvSpPr/>
          <p:nvPr/>
        </p:nvSpPr>
        <p:spPr>
          <a:xfrm>
            <a:off x="4128415" y="741759"/>
            <a:ext cx="1805030" cy="5600700"/>
          </a:xfrm>
          <a:prstGeom prst="rect">
            <a:avLst/>
          </a:prstGeom>
          <a:ln w="57150"/>
        </p:spPr>
        <p:style>
          <a:lnRef idx="2">
            <a:schemeClr val="accent5"/>
          </a:lnRef>
          <a:fillRef idx="1">
            <a:schemeClr val="lt1"/>
          </a:fillRef>
          <a:effectRef idx="0">
            <a:schemeClr val="accent5"/>
          </a:effectRef>
          <a:fontRef idx="minor">
            <a:schemeClr val="dk1"/>
          </a:fontRef>
        </p:style>
        <p:txBody>
          <a:bodyPr rtlCol="0" anchor="ctr"/>
          <a:lstStyle/>
          <a:p>
            <a:pPr algn="ctr"/>
            <a:endParaRPr lang="en-AU"/>
          </a:p>
        </p:txBody>
      </p:sp>
      <p:grpSp>
        <p:nvGrpSpPr>
          <p:cNvPr id="8" name="Group 7">
            <a:extLst>
              <a:ext uri="{FF2B5EF4-FFF2-40B4-BE49-F238E27FC236}">
                <a16:creationId xmlns:a16="http://schemas.microsoft.com/office/drawing/2014/main" id="{685346B6-401F-4FD7-8CEC-95D6DCF14474}"/>
              </a:ext>
            </a:extLst>
          </p:cNvPr>
          <p:cNvGrpSpPr/>
          <p:nvPr/>
        </p:nvGrpSpPr>
        <p:grpSpPr>
          <a:xfrm>
            <a:off x="4180066" y="2777383"/>
            <a:ext cx="1673472" cy="1442933"/>
            <a:chOff x="6655907" y="3412509"/>
            <a:chExt cx="1928611" cy="1662925"/>
          </a:xfrm>
        </p:grpSpPr>
        <p:pic>
          <p:nvPicPr>
            <p:cNvPr id="9" name="Picture 8">
              <a:extLst>
                <a:ext uri="{FF2B5EF4-FFF2-40B4-BE49-F238E27FC236}">
                  <a16:creationId xmlns:a16="http://schemas.microsoft.com/office/drawing/2014/main" id="{EDB9909C-DE4A-4933-99A1-E0FBF3C362DB}"/>
                </a:ext>
              </a:extLst>
            </p:cNvPr>
            <p:cNvPicPr>
              <a:picLocks noChangeAspect="1"/>
            </p:cNvPicPr>
            <p:nvPr/>
          </p:nvPicPr>
          <p:blipFill>
            <a:blip r:embed="rId3"/>
            <a:stretch>
              <a:fillRect/>
            </a:stretch>
          </p:blipFill>
          <p:spPr>
            <a:xfrm>
              <a:off x="6738644" y="3412509"/>
              <a:ext cx="1762635" cy="881317"/>
            </a:xfrm>
            <a:prstGeom prst="rect">
              <a:avLst/>
            </a:prstGeom>
          </p:spPr>
        </p:pic>
        <p:sp>
          <p:nvSpPr>
            <p:cNvPr id="10" name="TextBox 9">
              <a:extLst>
                <a:ext uri="{FF2B5EF4-FFF2-40B4-BE49-F238E27FC236}">
                  <a16:creationId xmlns:a16="http://schemas.microsoft.com/office/drawing/2014/main" id="{FC6F92E9-3BAB-43CA-AEB0-A51C90F14425}"/>
                </a:ext>
              </a:extLst>
            </p:cNvPr>
            <p:cNvSpPr txBox="1"/>
            <p:nvPr/>
          </p:nvSpPr>
          <p:spPr>
            <a:xfrm>
              <a:off x="6655907" y="4401503"/>
              <a:ext cx="1928611" cy="673931"/>
            </a:xfrm>
            <a:prstGeom prst="rect">
              <a:avLst/>
            </a:prstGeom>
            <a:noFill/>
          </p:spPr>
          <p:txBody>
            <a:bodyPr wrap="none" rtlCol="0">
              <a:spAutoFit/>
            </a:bodyPr>
            <a:lstStyle/>
            <a:p>
              <a:r>
                <a:rPr lang="en-AU" sz="1600" b="1" dirty="0"/>
                <a:t>Network Service </a:t>
              </a:r>
            </a:p>
            <a:p>
              <a:pPr algn="ctr"/>
              <a:r>
                <a:rPr lang="en-AU" sz="1600" b="1" dirty="0"/>
                <a:t>Providers</a:t>
              </a:r>
            </a:p>
          </p:txBody>
        </p:sp>
      </p:grpSp>
      <p:sp>
        <p:nvSpPr>
          <p:cNvPr id="12" name="Rectangle 11">
            <a:extLst>
              <a:ext uri="{FF2B5EF4-FFF2-40B4-BE49-F238E27FC236}">
                <a16:creationId xmlns:a16="http://schemas.microsoft.com/office/drawing/2014/main" id="{FDE385A6-AAD8-42EB-9E84-9023042112CD}"/>
              </a:ext>
            </a:extLst>
          </p:cNvPr>
          <p:cNvSpPr/>
          <p:nvPr/>
        </p:nvSpPr>
        <p:spPr>
          <a:xfrm>
            <a:off x="5933444" y="741759"/>
            <a:ext cx="6131856" cy="5600700"/>
          </a:xfrm>
          <a:prstGeom prst="rect">
            <a:avLst/>
          </a:prstGeom>
          <a:solidFill>
            <a:schemeClr val="accent5">
              <a:lumMod val="60000"/>
              <a:lumOff val="40000"/>
            </a:schemeClr>
          </a:solidFill>
          <a:ln w="57150">
            <a:solidFill>
              <a:schemeClr val="accent5">
                <a:lumMod val="60000"/>
                <a:lumOff val="40000"/>
              </a:schemeClr>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marL="0" lvl="2"/>
            <a:r>
              <a:rPr lang="en-AU" sz="2400" dirty="0">
                <a:solidFill>
                  <a:schemeClr val="tx1"/>
                </a:solidFill>
              </a:rPr>
              <a:t>To support data collection AEMO expects NSPs to:</a:t>
            </a:r>
          </a:p>
          <a:p>
            <a:pPr marL="285750" lvl="2" indent="-285750">
              <a:buFont typeface="Arial" panose="020B0604020202020204" pitchFamily="34" charset="0"/>
              <a:buChar char="•"/>
            </a:pPr>
            <a:r>
              <a:rPr lang="en-AU" sz="2000" dirty="0">
                <a:solidFill>
                  <a:schemeClr val="tx1"/>
                </a:solidFill>
              </a:rPr>
              <a:t>Revise their model standing offers for Basic connection agreements - cl. 5A.B.2(b)(7)(iv)</a:t>
            </a:r>
          </a:p>
          <a:p>
            <a:pPr marL="285750" lvl="2" indent="-285750">
              <a:buFont typeface="Arial" panose="020B0604020202020204" pitchFamily="34" charset="0"/>
              <a:buChar char="•"/>
            </a:pPr>
            <a:r>
              <a:rPr lang="en-AU" sz="2000" dirty="0">
                <a:solidFill>
                  <a:schemeClr val="tx1"/>
                </a:solidFill>
              </a:rPr>
              <a:t>Revise their model standing offers for Standard connection agreements - cl. 5A.B.4(c)(1a)</a:t>
            </a:r>
          </a:p>
          <a:p>
            <a:pPr marL="285750" lvl="2" indent="-285750">
              <a:buFont typeface="Arial" panose="020B0604020202020204" pitchFamily="34" charset="0"/>
              <a:buChar char="•"/>
            </a:pPr>
            <a:r>
              <a:rPr lang="en-AU" sz="2000" dirty="0">
                <a:solidFill>
                  <a:schemeClr val="tx1"/>
                </a:solidFill>
              </a:rPr>
              <a:t>Revise connection offers for embedded generation to include data provision - s5A.1.B.(a)(2a)</a:t>
            </a:r>
          </a:p>
          <a:p>
            <a:pPr marL="285750" lvl="2" indent="-285750">
              <a:buFont typeface="Arial" panose="020B0604020202020204" pitchFamily="34" charset="0"/>
              <a:buChar char="•"/>
            </a:pPr>
            <a:r>
              <a:rPr lang="en-AU" sz="2000" dirty="0">
                <a:solidFill>
                  <a:schemeClr val="tx1"/>
                </a:solidFill>
              </a:rPr>
              <a:t>Revise negotiated connection processes to include data to be provided by applicants, and by when - cl. 5A.C.3(a)(1a)</a:t>
            </a:r>
          </a:p>
          <a:p>
            <a:pPr marL="285750" lvl="2" indent="-285750">
              <a:buFont typeface="Arial" panose="020B0604020202020204" pitchFamily="34" charset="0"/>
              <a:buChar char="•"/>
            </a:pPr>
            <a:r>
              <a:rPr lang="en-AU" sz="2000" dirty="0">
                <a:solidFill>
                  <a:schemeClr val="tx1"/>
                </a:solidFill>
              </a:rPr>
              <a:t>Provide AEMO with existing data prior to 1 December 2019 - cl. 11.108.3</a:t>
            </a:r>
          </a:p>
          <a:p>
            <a:pPr marL="285750" lvl="2" indent="-285750">
              <a:buFont typeface="Arial" panose="020B0604020202020204" pitchFamily="34" charset="0"/>
              <a:buChar char="•"/>
            </a:pPr>
            <a:r>
              <a:rPr lang="en-AU" sz="2000" dirty="0">
                <a:solidFill>
                  <a:schemeClr val="tx1"/>
                </a:solidFill>
              </a:rPr>
              <a:t>Revise business processes support the provision of data on an ongoing basis for the DER Register</a:t>
            </a:r>
          </a:p>
          <a:p>
            <a:pPr marL="285750" lvl="2" indent="-285750">
              <a:buFont typeface="Arial" panose="020B0604020202020204" pitchFamily="34" charset="0"/>
              <a:buChar char="•"/>
            </a:pPr>
            <a:r>
              <a:rPr lang="en-AU" sz="2000" dirty="0">
                <a:solidFill>
                  <a:schemeClr val="tx1"/>
                </a:solidFill>
              </a:rPr>
              <a:t>Define and include appropriate default standards data prior to implementation</a:t>
            </a:r>
          </a:p>
        </p:txBody>
      </p:sp>
    </p:spTree>
    <p:extLst>
      <p:ext uri="{BB962C8B-B14F-4D97-AF65-F5344CB8AC3E}">
        <p14:creationId xmlns:p14="http://schemas.microsoft.com/office/powerpoint/2010/main" val="21404685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2">
                                            <p:txEl>
                                              <p:pRg st="1" end="1"/>
                                            </p:txEl>
                                          </p:spTgt>
                                        </p:tgtEl>
                                        <p:attrNameLst>
                                          <p:attrName>style.visibility</p:attrName>
                                        </p:attrNameLst>
                                      </p:cBhvr>
                                      <p:to>
                                        <p:strVal val="visible"/>
                                      </p:to>
                                    </p:set>
                                    <p:animEffect transition="in" filter="fade">
                                      <p:cBhvr>
                                        <p:cTn id="7" dur="500"/>
                                        <p:tgtEl>
                                          <p:spTgt spid="12">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2">
                                            <p:txEl>
                                              <p:pRg st="2" end="2"/>
                                            </p:txEl>
                                          </p:spTgt>
                                        </p:tgtEl>
                                        <p:attrNameLst>
                                          <p:attrName>style.visibility</p:attrName>
                                        </p:attrNameLst>
                                      </p:cBhvr>
                                      <p:to>
                                        <p:strVal val="visible"/>
                                      </p:to>
                                    </p:set>
                                    <p:animEffect transition="in" filter="fade">
                                      <p:cBhvr>
                                        <p:cTn id="12" dur="500"/>
                                        <p:tgtEl>
                                          <p:spTgt spid="12">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2">
                                            <p:txEl>
                                              <p:pRg st="3" end="3"/>
                                            </p:txEl>
                                          </p:spTgt>
                                        </p:tgtEl>
                                        <p:attrNameLst>
                                          <p:attrName>style.visibility</p:attrName>
                                        </p:attrNameLst>
                                      </p:cBhvr>
                                      <p:to>
                                        <p:strVal val="visible"/>
                                      </p:to>
                                    </p:set>
                                    <p:animEffect transition="in" filter="fade">
                                      <p:cBhvr>
                                        <p:cTn id="17" dur="500"/>
                                        <p:tgtEl>
                                          <p:spTgt spid="12">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2">
                                            <p:txEl>
                                              <p:pRg st="4" end="4"/>
                                            </p:txEl>
                                          </p:spTgt>
                                        </p:tgtEl>
                                        <p:attrNameLst>
                                          <p:attrName>style.visibility</p:attrName>
                                        </p:attrNameLst>
                                      </p:cBhvr>
                                      <p:to>
                                        <p:strVal val="visible"/>
                                      </p:to>
                                    </p:set>
                                    <p:animEffect transition="in" filter="fade">
                                      <p:cBhvr>
                                        <p:cTn id="22" dur="500"/>
                                        <p:tgtEl>
                                          <p:spTgt spid="12">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12">
                                            <p:txEl>
                                              <p:pRg st="5" end="5"/>
                                            </p:txEl>
                                          </p:spTgt>
                                        </p:tgtEl>
                                        <p:attrNameLst>
                                          <p:attrName>style.visibility</p:attrName>
                                        </p:attrNameLst>
                                      </p:cBhvr>
                                      <p:to>
                                        <p:strVal val="visible"/>
                                      </p:to>
                                    </p:set>
                                    <p:animEffect transition="in" filter="fade">
                                      <p:cBhvr>
                                        <p:cTn id="27" dur="500"/>
                                        <p:tgtEl>
                                          <p:spTgt spid="12">
                                            <p:txEl>
                                              <p:pRg st="5" end="5"/>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12">
                                            <p:txEl>
                                              <p:pRg st="6" end="6"/>
                                            </p:txEl>
                                          </p:spTgt>
                                        </p:tgtEl>
                                        <p:attrNameLst>
                                          <p:attrName>style.visibility</p:attrName>
                                        </p:attrNameLst>
                                      </p:cBhvr>
                                      <p:to>
                                        <p:strVal val="visible"/>
                                      </p:to>
                                    </p:set>
                                    <p:animEffect transition="in" filter="fade">
                                      <p:cBhvr>
                                        <p:cTn id="32" dur="500"/>
                                        <p:tgtEl>
                                          <p:spTgt spid="12">
                                            <p:txEl>
                                              <p:pRg st="6" end="6"/>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12">
                                            <p:txEl>
                                              <p:pRg st="7" end="7"/>
                                            </p:txEl>
                                          </p:spTgt>
                                        </p:tgtEl>
                                        <p:attrNameLst>
                                          <p:attrName>style.visibility</p:attrName>
                                        </p:attrNameLst>
                                      </p:cBhvr>
                                      <p:to>
                                        <p:strVal val="visible"/>
                                      </p:to>
                                    </p:set>
                                    <p:animEffect transition="in" filter="fade">
                                      <p:cBhvr>
                                        <p:cTn id="37" dur="500"/>
                                        <p:tgtEl>
                                          <p:spTgt spid="12">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730DAF65-269D-4D23-9BEA-395794D1CE16}"/>
              </a:ext>
            </a:extLst>
          </p:cNvPr>
          <p:cNvSpPr>
            <a:spLocks noGrp="1"/>
          </p:cNvSpPr>
          <p:nvPr>
            <p:ph type="title"/>
          </p:nvPr>
        </p:nvSpPr>
        <p:spPr/>
        <p:txBody>
          <a:bodyPr/>
          <a:lstStyle/>
          <a:p>
            <a:r>
              <a:rPr lang="en-AU" dirty="0"/>
              <a:t>Installer roles</a:t>
            </a:r>
          </a:p>
        </p:txBody>
      </p:sp>
      <p:sp>
        <p:nvSpPr>
          <p:cNvPr id="6" name="Text Placeholder 5">
            <a:extLst>
              <a:ext uri="{FF2B5EF4-FFF2-40B4-BE49-F238E27FC236}">
                <a16:creationId xmlns:a16="http://schemas.microsoft.com/office/drawing/2014/main" id="{E192F56E-BA54-4E63-AD8B-0592AD91B08C}"/>
              </a:ext>
            </a:extLst>
          </p:cNvPr>
          <p:cNvSpPr>
            <a:spLocks noGrp="1"/>
          </p:cNvSpPr>
          <p:nvPr>
            <p:ph type="body" idx="1"/>
          </p:nvPr>
        </p:nvSpPr>
        <p:spPr/>
        <p:txBody>
          <a:bodyPr/>
          <a:lstStyle/>
          <a:p>
            <a:endParaRPr lang="en-AU"/>
          </a:p>
        </p:txBody>
      </p:sp>
      <p:sp>
        <p:nvSpPr>
          <p:cNvPr id="4" name="Slide Number Placeholder 3">
            <a:extLst>
              <a:ext uri="{FF2B5EF4-FFF2-40B4-BE49-F238E27FC236}">
                <a16:creationId xmlns:a16="http://schemas.microsoft.com/office/drawing/2014/main" id="{3FC6B6A1-7FA3-40B3-995A-2B3B4F377B0F}"/>
              </a:ext>
            </a:extLst>
          </p:cNvPr>
          <p:cNvSpPr>
            <a:spLocks noGrp="1"/>
          </p:cNvSpPr>
          <p:nvPr>
            <p:ph type="sldNum" sz="quarter" idx="12"/>
          </p:nvPr>
        </p:nvSpPr>
        <p:spPr/>
        <p:txBody>
          <a:bodyPr/>
          <a:lstStyle/>
          <a:p>
            <a:fld id="{4EC81F68-4976-451A-B2E9-79BCBD2F70CC}" type="slidenum">
              <a:rPr lang="en-AU" smtClean="0"/>
              <a:t>14</a:t>
            </a:fld>
            <a:endParaRPr lang="en-AU" dirty="0"/>
          </a:p>
        </p:txBody>
      </p:sp>
    </p:spTree>
    <p:extLst>
      <p:ext uri="{BB962C8B-B14F-4D97-AF65-F5344CB8AC3E}">
        <p14:creationId xmlns:p14="http://schemas.microsoft.com/office/powerpoint/2010/main" val="343729381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Group 19">
            <a:extLst>
              <a:ext uri="{FF2B5EF4-FFF2-40B4-BE49-F238E27FC236}">
                <a16:creationId xmlns:a16="http://schemas.microsoft.com/office/drawing/2014/main" id="{6D0844FE-1CE4-480E-BA1B-C4692009F26C}"/>
              </a:ext>
            </a:extLst>
          </p:cNvPr>
          <p:cNvGrpSpPr/>
          <p:nvPr/>
        </p:nvGrpSpPr>
        <p:grpSpPr>
          <a:xfrm>
            <a:off x="3987801" y="863600"/>
            <a:ext cx="7938998" cy="5676899"/>
            <a:chOff x="4197503" y="4480121"/>
            <a:chExt cx="7729295" cy="1603728"/>
          </a:xfrm>
        </p:grpSpPr>
        <p:sp>
          <p:nvSpPr>
            <p:cNvPr id="24" name="Rectangle 23">
              <a:extLst>
                <a:ext uri="{FF2B5EF4-FFF2-40B4-BE49-F238E27FC236}">
                  <a16:creationId xmlns:a16="http://schemas.microsoft.com/office/drawing/2014/main" id="{69E7E9E9-1529-4AD3-AB0A-C09A3FFE0F3E}"/>
                </a:ext>
              </a:extLst>
            </p:cNvPr>
            <p:cNvSpPr/>
            <p:nvPr/>
          </p:nvSpPr>
          <p:spPr>
            <a:xfrm>
              <a:off x="5955321" y="4480969"/>
              <a:ext cx="5971477" cy="1602880"/>
            </a:xfrm>
            <a:prstGeom prst="rect">
              <a:avLst/>
            </a:prstGeom>
            <a:solidFill>
              <a:schemeClr val="accent5">
                <a:lumMod val="60000"/>
                <a:lumOff val="40000"/>
              </a:schemeClr>
            </a:solidFill>
            <a:ln w="57150">
              <a:solidFill>
                <a:schemeClr val="accent5">
                  <a:lumMod val="60000"/>
                  <a:lumOff val="40000"/>
                </a:schemeClr>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marL="0" lvl="2"/>
              <a:r>
                <a:rPr lang="en-AU" sz="2000" dirty="0">
                  <a:solidFill>
                    <a:schemeClr val="tx1"/>
                  </a:solidFill>
                </a:rPr>
                <a:t>To support data entry and validation with data provide for as-installed DER AEMO has created the opportunity for electrical contractors and tradespeople to</a:t>
              </a:r>
            </a:p>
            <a:p>
              <a:pPr marL="285750" lvl="2" indent="-285750">
                <a:buFont typeface="Arial" panose="020B0604020202020204" pitchFamily="34" charset="0"/>
                <a:buChar char="•"/>
              </a:pPr>
              <a:r>
                <a:rPr lang="en-AU" dirty="0">
                  <a:solidFill>
                    <a:schemeClr val="tx1"/>
                  </a:solidFill>
                </a:rPr>
                <a:t>Create accounts for the purpose of providing information to the DER Register</a:t>
              </a:r>
            </a:p>
            <a:p>
              <a:pPr marL="285750" lvl="2" indent="-285750">
                <a:buFont typeface="Arial" panose="020B0604020202020204" pitchFamily="34" charset="0"/>
                <a:buChar char="•"/>
              </a:pPr>
              <a:r>
                <a:rPr lang="en-AU" dirty="0">
                  <a:solidFill>
                    <a:schemeClr val="tx1"/>
                  </a:solidFill>
                </a:rPr>
                <a:t>Log in, access and update DER Records for which they have the access keys</a:t>
              </a:r>
            </a:p>
            <a:p>
              <a:pPr marL="285750" lvl="2" indent="-285750">
                <a:buFont typeface="Arial" panose="020B0604020202020204" pitchFamily="34" charset="0"/>
                <a:buChar char="•"/>
              </a:pPr>
              <a:r>
                <a:rPr lang="en-AU" dirty="0">
                  <a:solidFill>
                    <a:schemeClr val="tx1"/>
                  </a:solidFill>
                </a:rPr>
                <a:t>Review and confirm the as-installed DER data</a:t>
              </a:r>
            </a:p>
            <a:p>
              <a:pPr marL="285750" lvl="2" indent="-285750">
                <a:buFont typeface="Arial" panose="020B0604020202020204" pitchFamily="34" charset="0"/>
                <a:buChar char="•"/>
              </a:pPr>
              <a:endParaRPr lang="en-AU" dirty="0">
                <a:solidFill>
                  <a:schemeClr val="tx1"/>
                </a:solidFill>
              </a:endParaRPr>
            </a:p>
            <a:p>
              <a:pPr marL="0" lvl="2"/>
              <a:r>
                <a:rPr lang="en-AU" sz="2000" dirty="0">
                  <a:solidFill>
                    <a:schemeClr val="tx1"/>
                  </a:solidFill>
                </a:rPr>
                <a:t>Alternatively NSPs can request the contractor or installer to provide the information directly to them for entry to the DER Register</a:t>
              </a:r>
            </a:p>
          </p:txBody>
        </p:sp>
        <p:sp>
          <p:nvSpPr>
            <p:cNvPr id="25" name="Rectangle 24">
              <a:extLst>
                <a:ext uri="{FF2B5EF4-FFF2-40B4-BE49-F238E27FC236}">
                  <a16:creationId xmlns:a16="http://schemas.microsoft.com/office/drawing/2014/main" id="{A061666A-683B-47C4-B7FB-7CE75D403E48}"/>
                </a:ext>
              </a:extLst>
            </p:cNvPr>
            <p:cNvSpPr/>
            <p:nvPr/>
          </p:nvSpPr>
          <p:spPr>
            <a:xfrm>
              <a:off x="4197503" y="4480121"/>
              <a:ext cx="1757819" cy="1602000"/>
            </a:xfrm>
            <a:prstGeom prst="rect">
              <a:avLst/>
            </a:prstGeom>
            <a:ln w="57150"/>
          </p:spPr>
          <p:style>
            <a:lnRef idx="2">
              <a:schemeClr val="accent5"/>
            </a:lnRef>
            <a:fillRef idx="1">
              <a:schemeClr val="lt1"/>
            </a:fillRef>
            <a:effectRef idx="0">
              <a:schemeClr val="accent5"/>
            </a:effectRef>
            <a:fontRef idx="minor">
              <a:schemeClr val="dk1"/>
            </a:fontRef>
          </p:style>
          <p:txBody>
            <a:bodyPr rtlCol="0" anchor="ctr"/>
            <a:lstStyle/>
            <a:p>
              <a:pPr algn="ctr"/>
              <a:endParaRPr lang="en-AU"/>
            </a:p>
          </p:txBody>
        </p:sp>
      </p:grpSp>
      <p:sp>
        <p:nvSpPr>
          <p:cNvPr id="7" name="Title 6">
            <a:extLst>
              <a:ext uri="{FF2B5EF4-FFF2-40B4-BE49-F238E27FC236}">
                <a16:creationId xmlns:a16="http://schemas.microsoft.com/office/drawing/2014/main" id="{52F0A6A0-9613-46A6-865D-F8E732FBE36A}"/>
              </a:ext>
            </a:extLst>
          </p:cNvPr>
          <p:cNvSpPr>
            <a:spLocks noGrp="1"/>
          </p:cNvSpPr>
          <p:nvPr>
            <p:ph type="title"/>
          </p:nvPr>
        </p:nvSpPr>
        <p:spPr>
          <a:xfrm>
            <a:off x="266400" y="457200"/>
            <a:ext cx="3473262" cy="1324800"/>
          </a:xfrm>
        </p:spPr>
        <p:txBody>
          <a:bodyPr/>
          <a:lstStyle/>
          <a:p>
            <a:r>
              <a:rPr lang="en-AU" sz="3600" dirty="0"/>
              <a:t>Installer roles</a:t>
            </a:r>
          </a:p>
        </p:txBody>
      </p:sp>
      <p:sp>
        <p:nvSpPr>
          <p:cNvPr id="4" name="Slide Number Placeholder 3">
            <a:extLst>
              <a:ext uri="{FF2B5EF4-FFF2-40B4-BE49-F238E27FC236}">
                <a16:creationId xmlns:a16="http://schemas.microsoft.com/office/drawing/2014/main" id="{3D8DFB04-4354-4AE8-A6C9-4FD79EE03566}"/>
              </a:ext>
            </a:extLst>
          </p:cNvPr>
          <p:cNvSpPr>
            <a:spLocks noGrp="1"/>
          </p:cNvSpPr>
          <p:nvPr>
            <p:ph type="sldNum" sz="quarter" idx="12"/>
          </p:nvPr>
        </p:nvSpPr>
        <p:spPr/>
        <p:txBody>
          <a:bodyPr/>
          <a:lstStyle/>
          <a:p>
            <a:fld id="{4EC81F68-4976-451A-B2E9-79BCBD2F70CC}" type="slidenum">
              <a:rPr lang="en-AU" smtClean="0"/>
              <a:t>15</a:t>
            </a:fld>
            <a:endParaRPr lang="en-AU" dirty="0"/>
          </a:p>
        </p:txBody>
      </p:sp>
      <p:pic>
        <p:nvPicPr>
          <p:cNvPr id="12" name="Graphic 11" descr="User">
            <a:extLst>
              <a:ext uri="{FF2B5EF4-FFF2-40B4-BE49-F238E27FC236}">
                <a16:creationId xmlns:a16="http://schemas.microsoft.com/office/drawing/2014/main" id="{37FEB681-6523-433A-9388-A45020CAF4D6}"/>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280577" y="3028369"/>
            <a:ext cx="1219957" cy="1219957"/>
          </a:xfrm>
          <a:prstGeom prst="rect">
            <a:avLst/>
          </a:prstGeom>
        </p:spPr>
      </p:pic>
      <p:sp>
        <p:nvSpPr>
          <p:cNvPr id="29" name="TextBox 28">
            <a:extLst>
              <a:ext uri="{FF2B5EF4-FFF2-40B4-BE49-F238E27FC236}">
                <a16:creationId xmlns:a16="http://schemas.microsoft.com/office/drawing/2014/main" id="{5EAC73B0-8B76-40C9-AE11-B6CF87344E8F}"/>
              </a:ext>
            </a:extLst>
          </p:cNvPr>
          <p:cNvSpPr txBox="1"/>
          <p:nvPr/>
        </p:nvSpPr>
        <p:spPr>
          <a:xfrm>
            <a:off x="4413597" y="4079049"/>
            <a:ext cx="953915" cy="338554"/>
          </a:xfrm>
          <a:prstGeom prst="rect">
            <a:avLst/>
          </a:prstGeom>
          <a:noFill/>
        </p:spPr>
        <p:txBody>
          <a:bodyPr wrap="none" rtlCol="0">
            <a:spAutoFit/>
          </a:bodyPr>
          <a:lstStyle/>
          <a:p>
            <a:r>
              <a:rPr lang="en-AU" sz="1600" b="1" dirty="0"/>
              <a:t>Installers</a:t>
            </a:r>
          </a:p>
        </p:txBody>
      </p:sp>
      <p:sp>
        <p:nvSpPr>
          <p:cNvPr id="26" name="Rectangle 25">
            <a:extLst>
              <a:ext uri="{FF2B5EF4-FFF2-40B4-BE49-F238E27FC236}">
                <a16:creationId xmlns:a16="http://schemas.microsoft.com/office/drawing/2014/main" id="{2715A2AA-855C-4005-9B44-F9BDA01FD46A}"/>
              </a:ext>
            </a:extLst>
          </p:cNvPr>
          <p:cNvSpPr/>
          <p:nvPr/>
        </p:nvSpPr>
        <p:spPr>
          <a:xfrm>
            <a:off x="5790201" y="869604"/>
            <a:ext cx="6133489" cy="5673897"/>
          </a:xfrm>
          <a:prstGeom prst="rect">
            <a:avLst/>
          </a:prstGeom>
          <a:solidFill>
            <a:schemeClr val="accent5">
              <a:lumMod val="60000"/>
              <a:lumOff val="40000"/>
            </a:schemeClr>
          </a:solidFill>
          <a:ln w="57150">
            <a:solidFill>
              <a:schemeClr val="accent5">
                <a:lumMod val="60000"/>
                <a:lumOff val="40000"/>
              </a:schemeClr>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marL="0" lvl="2"/>
            <a:r>
              <a:rPr lang="en-AU" sz="2000" b="1" dirty="0">
                <a:solidFill>
                  <a:schemeClr val="tx1"/>
                </a:solidFill>
              </a:rPr>
              <a:t>Note: installer roles are determined by the NSP’s business process</a:t>
            </a:r>
          </a:p>
          <a:p>
            <a:pPr marL="0" lvl="2"/>
            <a:endParaRPr lang="en-AU" sz="2000" dirty="0">
              <a:solidFill>
                <a:schemeClr val="tx1"/>
              </a:solidFill>
            </a:endParaRPr>
          </a:p>
          <a:p>
            <a:pPr marL="0" lvl="2"/>
            <a:r>
              <a:rPr lang="en-AU" sz="2000" dirty="0">
                <a:solidFill>
                  <a:schemeClr val="tx1"/>
                </a:solidFill>
              </a:rPr>
              <a:t>To support data entry and validation with as-installed DER data AEMO is creating the opportunity for electrical contractors and tradespeople to</a:t>
            </a:r>
          </a:p>
          <a:p>
            <a:pPr marL="285750" lvl="2" indent="-285750">
              <a:buFont typeface="Arial" panose="020B0604020202020204" pitchFamily="34" charset="0"/>
              <a:buChar char="•"/>
            </a:pPr>
            <a:r>
              <a:rPr lang="en-AU" dirty="0">
                <a:solidFill>
                  <a:schemeClr val="tx1"/>
                </a:solidFill>
              </a:rPr>
              <a:t>Create accounts for the purpose of providing information to the DER Register</a:t>
            </a:r>
          </a:p>
          <a:p>
            <a:pPr marL="285750" lvl="2" indent="-285750">
              <a:buFont typeface="Arial" panose="020B0604020202020204" pitchFamily="34" charset="0"/>
              <a:buChar char="•"/>
            </a:pPr>
            <a:r>
              <a:rPr lang="en-AU" dirty="0">
                <a:solidFill>
                  <a:schemeClr val="tx1"/>
                </a:solidFill>
              </a:rPr>
              <a:t>Log in, access and update DER Records for which they have the access keys</a:t>
            </a:r>
          </a:p>
          <a:p>
            <a:pPr marL="285750" lvl="2" indent="-285750">
              <a:buFont typeface="Arial" panose="020B0604020202020204" pitchFamily="34" charset="0"/>
              <a:buChar char="•"/>
            </a:pPr>
            <a:r>
              <a:rPr lang="en-AU" dirty="0">
                <a:solidFill>
                  <a:schemeClr val="tx1"/>
                </a:solidFill>
              </a:rPr>
              <a:t>Review and confirm the as-installed DER data</a:t>
            </a:r>
          </a:p>
          <a:p>
            <a:pPr marL="285750" lvl="2" indent="-285750">
              <a:buFont typeface="Arial" panose="020B0604020202020204" pitchFamily="34" charset="0"/>
              <a:buChar char="•"/>
            </a:pPr>
            <a:endParaRPr lang="en-AU" dirty="0">
              <a:solidFill>
                <a:schemeClr val="tx1"/>
              </a:solidFill>
            </a:endParaRPr>
          </a:p>
          <a:p>
            <a:pPr marL="0" lvl="2"/>
            <a:r>
              <a:rPr lang="en-AU" sz="2000" dirty="0">
                <a:solidFill>
                  <a:schemeClr val="tx1"/>
                </a:solidFill>
              </a:rPr>
              <a:t>Alternatively NSPs can request the contractor or installer to provide the information directly to them for entry to the DER Register</a:t>
            </a:r>
          </a:p>
        </p:txBody>
      </p:sp>
    </p:spTree>
    <p:extLst>
      <p:ext uri="{BB962C8B-B14F-4D97-AF65-F5344CB8AC3E}">
        <p14:creationId xmlns:p14="http://schemas.microsoft.com/office/powerpoint/2010/main" val="13045173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6">
                                            <p:txEl>
                                              <p:pRg st="2" end="2"/>
                                            </p:txEl>
                                          </p:spTgt>
                                        </p:tgtEl>
                                        <p:attrNameLst>
                                          <p:attrName>style.visibility</p:attrName>
                                        </p:attrNameLst>
                                      </p:cBhvr>
                                      <p:to>
                                        <p:strVal val="visible"/>
                                      </p:to>
                                    </p:set>
                                    <p:animEffect transition="in" filter="fade">
                                      <p:cBhvr>
                                        <p:cTn id="7" dur="500"/>
                                        <p:tgtEl>
                                          <p:spTgt spid="26">
                                            <p:txEl>
                                              <p:pRg st="2" end="2"/>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26">
                                            <p:txEl>
                                              <p:pRg st="3" end="3"/>
                                            </p:txEl>
                                          </p:spTgt>
                                        </p:tgtEl>
                                        <p:attrNameLst>
                                          <p:attrName>style.visibility</p:attrName>
                                        </p:attrNameLst>
                                      </p:cBhvr>
                                      <p:to>
                                        <p:strVal val="visible"/>
                                      </p:to>
                                    </p:set>
                                    <p:animEffect transition="in" filter="fade">
                                      <p:cBhvr>
                                        <p:cTn id="10" dur="500"/>
                                        <p:tgtEl>
                                          <p:spTgt spid="26">
                                            <p:txEl>
                                              <p:pRg st="3" end="3"/>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26">
                                            <p:txEl>
                                              <p:pRg st="4" end="4"/>
                                            </p:txEl>
                                          </p:spTgt>
                                        </p:tgtEl>
                                        <p:attrNameLst>
                                          <p:attrName>style.visibility</p:attrName>
                                        </p:attrNameLst>
                                      </p:cBhvr>
                                      <p:to>
                                        <p:strVal val="visible"/>
                                      </p:to>
                                    </p:set>
                                    <p:animEffect transition="in" filter="fade">
                                      <p:cBhvr>
                                        <p:cTn id="13" dur="500"/>
                                        <p:tgtEl>
                                          <p:spTgt spid="26">
                                            <p:txEl>
                                              <p:pRg st="4" end="4"/>
                                            </p:txEl>
                                          </p:spTgt>
                                        </p:tgtEl>
                                      </p:cBhvr>
                                    </p:animEffect>
                                  </p:childTnLst>
                                </p:cTn>
                              </p:par>
                              <p:par>
                                <p:cTn id="14" presetID="10" presetClass="entr" presetSubtype="0" fill="hold" nodeType="withEffect">
                                  <p:stCondLst>
                                    <p:cond delay="0"/>
                                  </p:stCondLst>
                                  <p:childTnLst>
                                    <p:set>
                                      <p:cBhvr>
                                        <p:cTn id="15" dur="1" fill="hold">
                                          <p:stCondLst>
                                            <p:cond delay="0"/>
                                          </p:stCondLst>
                                        </p:cTn>
                                        <p:tgtEl>
                                          <p:spTgt spid="26">
                                            <p:txEl>
                                              <p:pRg st="5" end="5"/>
                                            </p:txEl>
                                          </p:spTgt>
                                        </p:tgtEl>
                                        <p:attrNameLst>
                                          <p:attrName>style.visibility</p:attrName>
                                        </p:attrNameLst>
                                      </p:cBhvr>
                                      <p:to>
                                        <p:strVal val="visible"/>
                                      </p:to>
                                    </p:set>
                                    <p:animEffect transition="in" filter="fade">
                                      <p:cBhvr>
                                        <p:cTn id="16" dur="500"/>
                                        <p:tgtEl>
                                          <p:spTgt spid="26">
                                            <p:txEl>
                                              <p:pRg st="5" end="5"/>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26">
                                            <p:txEl>
                                              <p:pRg st="7" end="7"/>
                                            </p:txEl>
                                          </p:spTgt>
                                        </p:tgtEl>
                                        <p:attrNameLst>
                                          <p:attrName>style.visibility</p:attrName>
                                        </p:attrNameLst>
                                      </p:cBhvr>
                                      <p:to>
                                        <p:strVal val="visible"/>
                                      </p:to>
                                    </p:set>
                                    <p:animEffect transition="in" filter="fade">
                                      <p:cBhvr>
                                        <p:cTn id="21" dur="500"/>
                                        <p:tgtEl>
                                          <p:spTgt spid="26">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A91BA3B-9F8C-43D4-8059-6B8B2B7B8752}"/>
              </a:ext>
            </a:extLst>
          </p:cNvPr>
          <p:cNvSpPr>
            <a:spLocks noGrp="1"/>
          </p:cNvSpPr>
          <p:nvPr>
            <p:ph type="title"/>
          </p:nvPr>
        </p:nvSpPr>
        <p:spPr/>
        <p:txBody>
          <a:bodyPr/>
          <a:lstStyle/>
          <a:p>
            <a:r>
              <a:rPr lang="en-AU" dirty="0"/>
              <a:t>Moving forward</a:t>
            </a:r>
          </a:p>
        </p:txBody>
      </p:sp>
      <p:sp>
        <p:nvSpPr>
          <p:cNvPr id="3" name="Text Placeholder 2">
            <a:extLst>
              <a:ext uri="{FF2B5EF4-FFF2-40B4-BE49-F238E27FC236}">
                <a16:creationId xmlns:a16="http://schemas.microsoft.com/office/drawing/2014/main" id="{5FC169F3-1ADA-409A-9092-E26E7DFEF455}"/>
              </a:ext>
            </a:extLst>
          </p:cNvPr>
          <p:cNvSpPr>
            <a:spLocks noGrp="1"/>
          </p:cNvSpPr>
          <p:nvPr>
            <p:ph type="body" idx="1"/>
          </p:nvPr>
        </p:nvSpPr>
        <p:spPr/>
        <p:txBody>
          <a:bodyPr/>
          <a:lstStyle/>
          <a:p>
            <a:endParaRPr lang="en-AU"/>
          </a:p>
        </p:txBody>
      </p:sp>
      <p:sp>
        <p:nvSpPr>
          <p:cNvPr id="4" name="Slide Number Placeholder 3">
            <a:extLst>
              <a:ext uri="{FF2B5EF4-FFF2-40B4-BE49-F238E27FC236}">
                <a16:creationId xmlns:a16="http://schemas.microsoft.com/office/drawing/2014/main" id="{220D0B31-A951-4F8B-92F7-96BC29851B86}"/>
              </a:ext>
            </a:extLst>
          </p:cNvPr>
          <p:cNvSpPr>
            <a:spLocks noGrp="1"/>
          </p:cNvSpPr>
          <p:nvPr>
            <p:ph type="sldNum" sz="quarter" idx="12"/>
          </p:nvPr>
        </p:nvSpPr>
        <p:spPr/>
        <p:txBody>
          <a:bodyPr/>
          <a:lstStyle/>
          <a:p>
            <a:fld id="{4EC81F68-4976-451A-B2E9-79BCBD2F70CC}" type="slidenum">
              <a:rPr lang="en-AU" smtClean="0"/>
              <a:pPr/>
              <a:t>16</a:t>
            </a:fld>
            <a:endParaRPr lang="en-AU" dirty="0"/>
          </a:p>
        </p:txBody>
      </p:sp>
    </p:spTree>
    <p:extLst>
      <p:ext uri="{BB962C8B-B14F-4D97-AF65-F5344CB8AC3E}">
        <p14:creationId xmlns:p14="http://schemas.microsoft.com/office/powerpoint/2010/main" val="370407580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765B7F-F8E4-4153-9CA3-0C30E0E28678}"/>
              </a:ext>
            </a:extLst>
          </p:cNvPr>
          <p:cNvSpPr>
            <a:spLocks noGrp="1"/>
          </p:cNvSpPr>
          <p:nvPr>
            <p:ph type="title"/>
          </p:nvPr>
        </p:nvSpPr>
        <p:spPr/>
        <p:txBody>
          <a:bodyPr/>
          <a:lstStyle/>
          <a:p>
            <a:r>
              <a:rPr lang="en-AU" dirty="0"/>
              <a:t>Project status</a:t>
            </a:r>
          </a:p>
        </p:txBody>
      </p:sp>
      <p:graphicFrame>
        <p:nvGraphicFramePr>
          <p:cNvPr id="5" name="Content Placeholder 4">
            <a:extLst>
              <a:ext uri="{FF2B5EF4-FFF2-40B4-BE49-F238E27FC236}">
                <a16:creationId xmlns:a16="http://schemas.microsoft.com/office/drawing/2014/main" id="{030F86C9-BEBD-492C-976A-A83F31E03B13}"/>
              </a:ext>
            </a:extLst>
          </p:cNvPr>
          <p:cNvGraphicFramePr>
            <a:graphicFrameLocks noGrp="1"/>
          </p:cNvGraphicFramePr>
          <p:nvPr>
            <p:ph idx="1"/>
          </p:nvPr>
        </p:nvGraphicFramePr>
        <p:xfrm>
          <a:off x="352696" y="1647379"/>
          <a:ext cx="11930063" cy="319383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Slide Number Placeholder 3">
            <a:extLst>
              <a:ext uri="{FF2B5EF4-FFF2-40B4-BE49-F238E27FC236}">
                <a16:creationId xmlns:a16="http://schemas.microsoft.com/office/drawing/2014/main" id="{405C2622-24D2-4955-9984-2A564E3D390D}"/>
              </a:ext>
            </a:extLst>
          </p:cNvPr>
          <p:cNvSpPr>
            <a:spLocks noGrp="1"/>
          </p:cNvSpPr>
          <p:nvPr>
            <p:ph type="sldNum" sz="quarter" idx="12"/>
          </p:nvPr>
        </p:nvSpPr>
        <p:spPr/>
        <p:txBody>
          <a:bodyPr/>
          <a:lstStyle/>
          <a:p>
            <a:fld id="{4EC81F68-4976-451A-B2E9-79BCBD2F70CC}" type="slidenum">
              <a:rPr lang="en-AU" smtClean="0"/>
              <a:t>17</a:t>
            </a:fld>
            <a:endParaRPr lang="en-AU" dirty="0"/>
          </a:p>
        </p:txBody>
      </p:sp>
      <p:grpSp>
        <p:nvGrpSpPr>
          <p:cNvPr id="23" name="Group 22">
            <a:extLst>
              <a:ext uri="{FF2B5EF4-FFF2-40B4-BE49-F238E27FC236}">
                <a16:creationId xmlns:a16="http://schemas.microsoft.com/office/drawing/2014/main" id="{445CF84C-7C94-490F-B483-7E2B62975C9E}"/>
              </a:ext>
            </a:extLst>
          </p:cNvPr>
          <p:cNvGrpSpPr/>
          <p:nvPr/>
        </p:nvGrpSpPr>
        <p:grpSpPr>
          <a:xfrm>
            <a:off x="350902" y="3301818"/>
            <a:ext cx="11525971" cy="264448"/>
            <a:chOff x="314616" y="3896727"/>
            <a:chExt cx="11525971" cy="264448"/>
          </a:xfrm>
        </p:grpSpPr>
        <p:grpSp>
          <p:nvGrpSpPr>
            <p:cNvPr id="20" name="Group 19">
              <a:extLst>
                <a:ext uri="{FF2B5EF4-FFF2-40B4-BE49-F238E27FC236}">
                  <a16:creationId xmlns:a16="http://schemas.microsoft.com/office/drawing/2014/main" id="{F4119767-AB3F-4A0E-91B7-2C068159F871}"/>
                </a:ext>
              </a:extLst>
            </p:cNvPr>
            <p:cNvGrpSpPr/>
            <p:nvPr/>
          </p:nvGrpSpPr>
          <p:grpSpPr>
            <a:xfrm>
              <a:off x="314616" y="3896727"/>
              <a:ext cx="11525971" cy="264448"/>
              <a:chOff x="314616" y="3896727"/>
              <a:chExt cx="11525971" cy="264448"/>
            </a:xfrm>
          </p:grpSpPr>
          <p:sp>
            <p:nvSpPr>
              <p:cNvPr id="6" name="TextBox 5">
                <a:extLst>
                  <a:ext uri="{FF2B5EF4-FFF2-40B4-BE49-F238E27FC236}">
                    <a16:creationId xmlns:a16="http://schemas.microsoft.com/office/drawing/2014/main" id="{ABD8CC9A-284F-4741-BD31-B421116947B8}"/>
                  </a:ext>
                </a:extLst>
              </p:cNvPr>
              <p:cNvSpPr txBox="1"/>
              <p:nvPr/>
            </p:nvSpPr>
            <p:spPr>
              <a:xfrm>
                <a:off x="314616" y="3896727"/>
                <a:ext cx="1039091" cy="246221"/>
              </a:xfrm>
              <a:prstGeom prst="rect">
                <a:avLst/>
              </a:prstGeom>
              <a:noFill/>
            </p:spPr>
            <p:txBody>
              <a:bodyPr wrap="square" rtlCol="0">
                <a:spAutoFit/>
              </a:bodyPr>
              <a:lstStyle/>
              <a:p>
                <a:pPr algn="ctr"/>
                <a:r>
                  <a:rPr lang="en-AU" sz="1000" dirty="0"/>
                  <a:t>Sept.</a:t>
                </a:r>
              </a:p>
            </p:txBody>
          </p:sp>
          <p:sp>
            <p:nvSpPr>
              <p:cNvPr id="7" name="TextBox 6">
                <a:extLst>
                  <a:ext uri="{FF2B5EF4-FFF2-40B4-BE49-F238E27FC236}">
                    <a16:creationId xmlns:a16="http://schemas.microsoft.com/office/drawing/2014/main" id="{2202D7B1-B411-4C49-9688-BDB3B8FEBF7B}"/>
                  </a:ext>
                </a:extLst>
              </p:cNvPr>
              <p:cNvSpPr txBox="1"/>
              <p:nvPr/>
            </p:nvSpPr>
            <p:spPr>
              <a:xfrm>
                <a:off x="1274040" y="3900799"/>
                <a:ext cx="721673" cy="246221"/>
              </a:xfrm>
              <a:prstGeom prst="rect">
                <a:avLst/>
              </a:prstGeom>
              <a:noFill/>
            </p:spPr>
            <p:txBody>
              <a:bodyPr wrap="square" rtlCol="0">
                <a:spAutoFit/>
              </a:bodyPr>
              <a:lstStyle/>
              <a:p>
                <a:pPr algn="ctr"/>
                <a:r>
                  <a:rPr lang="en-AU" sz="1000" b="1" dirty="0">
                    <a:solidFill>
                      <a:schemeClr val="bg1"/>
                    </a:solidFill>
                  </a:rPr>
                  <a:t>Nov</a:t>
                </a:r>
              </a:p>
            </p:txBody>
          </p:sp>
          <p:sp>
            <p:nvSpPr>
              <p:cNvPr id="8" name="TextBox 7">
                <a:extLst>
                  <a:ext uri="{FF2B5EF4-FFF2-40B4-BE49-F238E27FC236}">
                    <a16:creationId xmlns:a16="http://schemas.microsoft.com/office/drawing/2014/main" id="{BA88A216-862F-4E5E-B654-E9C77804131D}"/>
                  </a:ext>
                </a:extLst>
              </p:cNvPr>
              <p:cNvSpPr txBox="1"/>
              <p:nvPr/>
            </p:nvSpPr>
            <p:spPr>
              <a:xfrm>
                <a:off x="1847354" y="3900799"/>
                <a:ext cx="721673" cy="246221"/>
              </a:xfrm>
              <a:prstGeom prst="rect">
                <a:avLst/>
              </a:prstGeom>
              <a:noFill/>
            </p:spPr>
            <p:txBody>
              <a:bodyPr wrap="square" rtlCol="0">
                <a:spAutoFit/>
              </a:bodyPr>
              <a:lstStyle/>
              <a:p>
                <a:pPr algn="ctr"/>
                <a:r>
                  <a:rPr lang="en-AU" sz="1000" b="1" dirty="0">
                    <a:solidFill>
                      <a:schemeClr val="bg1"/>
                    </a:solidFill>
                  </a:rPr>
                  <a:t>April</a:t>
                </a:r>
              </a:p>
            </p:txBody>
          </p:sp>
          <p:sp>
            <p:nvSpPr>
              <p:cNvPr id="9" name="TextBox 8">
                <a:extLst>
                  <a:ext uri="{FF2B5EF4-FFF2-40B4-BE49-F238E27FC236}">
                    <a16:creationId xmlns:a16="http://schemas.microsoft.com/office/drawing/2014/main" id="{D5BF3B5F-598F-487F-940C-CF0E45B198F0}"/>
                  </a:ext>
                </a:extLst>
              </p:cNvPr>
              <p:cNvSpPr txBox="1"/>
              <p:nvPr/>
            </p:nvSpPr>
            <p:spPr>
              <a:xfrm>
                <a:off x="2471468" y="3900798"/>
                <a:ext cx="721673" cy="246221"/>
              </a:xfrm>
              <a:prstGeom prst="rect">
                <a:avLst/>
              </a:prstGeom>
              <a:noFill/>
            </p:spPr>
            <p:txBody>
              <a:bodyPr wrap="square" rtlCol="0">
                <a:spAutoFit/>
              </a:bodyPr>
              <a:lstStyle/>
              <a:p>
                <a:pPr algn="ctr"/>
                <a:r>
                  <a:rPr lang="en-AU" sz="1000" b="1" dirty="0">
                    <a:solidFill>
                      <a:schemeClr val="bg1"/>
                    </a:solidFill>
                  </a:rPr>
                  <a:t>May</a:t>
                </a:r>
              </a:p>
            </p:txBody>
          </p:sp>
          <p:sp>
            <p:nvSpPr>
              <p:cNvPr id="10" name="TextBox 9">
                <a:extLst>
                  <a:ext uri="{FF2B5EF4-FFF2-40B4-BE49-F238E27FC236}">
                    <a16:creationId xmlns:a16="http://schemas.microsoft.com/office/drawing/2014/main" id="{50CE2CF1-5603-466B-A469-D7D54A816420}"/>
                  </a:ext>
                </a:extLst>
              </p:cNvPr>
              <p:cNvSpPr txBox="1"/>
              <p:nvPr/>
            </p:nvSpPr>
            <p:spPr>
              <a:xfrm>
                <a:off x="4198668" y="3900798"/>
                <a:ext cx="721673" cy="246221"/>
              </a:xfrm>
              <a:prstGeom prst="rect">
                <a:avLst/>
              </a:prstGeom>
              <a:noFill/>
            </p:spPr>
            <p:txBody>
              <a:bodyPr wrap="square" rtlCol="0">
                <a:spAutoFit/>
              </a:bodyPr>
              <a:lstStyle/>
              <a:p>
                <a:pPr algn="ctr"/>
                <a:r>
                  <a:rPr lang="en-AU" sz="1000" b="1" dirty="0">
                    <a:solidFill>
                      <a:schemeClr val="bg1"/>
                    </a:solidFill>
                  </a:rPr>
                  <a:t>22 July</a:t>
                </a:r>
              </a:p>
            </p:txBody>
          </p:sp>
          <p:sp>
            <p:nvSpPr>
              <p:cNvPr id="11" name="TextBox 10">
                <a:extLst>
                  <a:ext uri="{FF2B5EF4-FFF2-40B4-BE49-F238E27FC236}">
                    <a16:creationId xmlns:a16="http://schemas.microsoft.com/office/drawing/2014/main" id="{B877F4B6-D2D8-4AEA-B413-B92A38755F69}"/>
                  </a:ext>
                </a:extLst>
              </p:cNvPr>
              <p:cNvSpPr txBox="1"/>
              <p:nvPr/>
            </p:nvSpPr>
            <p:spPr>
              <a:xfrm>
                <a:off x="4770477" y="3896728"/>
                <a:ext cx="743786" cy="250289"/>
              </a:xfrm>
              <a:prstGeom prst="rect">
                <a:avLst/>
              </a:prstGeom>
              <a:noFill/>
            </p:spPr>
            <p:txBody>
              <a:bodyPr wrap="square" rtlCol="0">
                <a:spAutoFit/>
              </a:bodyPr>
              <a:lstStyle/>
              <a:p>
                <a:pPr algn="ctr"/>
                <a:r>
                  <a:rPr lang="en-AU" sz="1000" b="1" dirty="0">
                    <a:solidFill>
                      <a:schemeClr val="bg1"/>
                    </a:solidFill>
                  </a:rPr>
                  <a:t>August</a:t>
                </a:r>
              </a:p>
            </p:txBody>
          </p:sp>
          <p:sp>
            <p:nvSpPr>
              <p:cNvPr id="12" name="TextBox 11">
                <a:extLst>
                  <a:ext uri="{FF2B5EF4-FFF2-40B4-BE49-F238E27FC236}">
                    <a16:creationId xmlns:a16="http://schemas.microsoft.com/office/drawing/2014/main" id="{1A18768D-6A64-46A4-BF2F-C5C07DBE6876}"/>
                  </a:ext>
                </a:extLst>
              </p:cNvPr>
              <p:cNvSpPr txBox="1"/>
              <p:nvPr/>
            </p:nvSpPr>
            <p:spPr>
              <a:xfrm>
                <a:off x="5344135" y="3910886"/>
                <a:ext cx="743786" cy="250289"/>
              </a:xfrm>
              <a:prstGeom prst="rect">
                <a:avLst/>
              </a:prstGeom>
              <a:noFill/>
            </p:spPr>
            <p:txBody>
              <a:bodyPr wrap="square" rtlCol="0">
                <a:spAutoFit/>
              </a:bodyPr>
              <a:lstStyle/>
              <a:p>
                <a:pPr algn="ctr"/>
                <a:r>
                  <a:rPr lang="en-AU" sz="1000" b="1" dirty="0">
                    <a:solidFill>
                      <a:schemeClr val="bg1"/>
                    </a:solidFill>
                  </a:rPr>
                  <a:t>2 Sept</a:t>
                </a:r>
              </a:p>
            </p:txBody>
          </p:sp>
          <p:sp>
            <p:nvSpPr>
              <p:cNvPr id="13" name="TextBox 12">
                <a:extLst>
                  <a:ext uri="{FF2B5EF4-FFF2-40B4-BE49-F238E27FC236}">
                    <a16:creationId xmlns:a16="http://schemas.microsoft.com/office/drawing/2014/main" id="{CA7E2B03-94FA-47E4-A33B-A11E3689639A}"/>
                  </a:ext>
                </a:extLst>
              </p:cNvPr>
              <p:cNvSpPr txBox="1"/>
              <p:nvPr/>
            </p:nvSpPr>
            <p:spPr>
              <a:xfrm>
                <a:off x="5984003" y="3896729"/>
                <a:ext cx="743786" cy="250289"/>
              </a:xfrm>
              <a:prstGeom prst="rect">
                <a:avLst/>
              </a:prstGeom>
              <a:noFill/>
            </p:spPr>
            <p:txBody>
              <a:bodyPr wrap="square" rtlCol="0">
                <a:spAutoFit/>
              </a:bodyPr>
              <a:lstStyle/>
              <a:p>
                <a:pPr algn="ctr"/>
                <a:r>
                  <a:rPr lang="en-AU" sz="1000" b="1" dirty="0">
                    <a:solidFill>
                      <a:schemeClr val="bg1"/>
                    </a:solidFill>
                  </a:rPr>
                  <a:t>2 Sept</a:t>
                </a:r>
              </a:p>
            </p:txBody>
          </p:sp>
          <p:sp>
            <p:nvSpPr>
              <p:cNvPr id="14" name="TextBox 13">
                <a:extLst>
                  <a:ext uri="{FF2B5EF4-FFF2-40B4-BE49-F238E27FC236}">
                    <a16:creationId xmlns:a16="http://schemas.microsoft.com/office/drawing/2014/main" id="{1748C533-BF2B-4CCD-869A-87BC1FFF1A98}"/>
                  </a:ext>
                </a:extLst>
              </p:cNvPr>
              <p:cNvSpPr txBox="1"/>
              <p:nvPr/>
            </p:nvSpPr>
            <p:spPr>
              <a:xfrm>
                <a:off x="3174048" y="3896728"/>
                <a:ext cx="1039091" cy="246221"/>
              </a:xfrm>
              <a:prstGeom prst="rect">
                <a:avLst/>
              </a:prstGeom>
              <a:noFill/>
            </p:spPr>
            <p:txBody>
              <a:bodyPr wrap="square" rtlCol="0">
                <a:spAutoFit/>
              </a:bodyPr>
              <a:lstStyle/>
              <a:p>
                <a:pPr algn="ctr"/>
                <a:r>
                  <a:rPr lang="en-AU" sz="1000" dirty="0"/>
                  <a:t>June</a:t>
                </a:r>
              </a:p>
            </p:txBody>
          </p:sp>
          <p:sp>
            <p:nvSpPr>
              <p:cNvPr id="15" name="TextBox 14">
                <a:extLst>
                  <a:ext uri="{FF2B5EF4-FFF2-40B4-BE49-F238E27FC236}">
                    <a16:creationId xmlns:a16="http://schemas.microsoft.com/office/drawing/2014/main" id="{CEE422D2-6928-40CD-9B56-87D41B7F1CAD}"/>
                  </a:ext>
                </a:extLst>
              </p:cNvPr>
              <p:cNvSpPr txBox="1"/>
              <p:nvPr/>
            </p:nvSpPr>
            <p:spPr>
              <a:xfrm>
                <a:off x="7633145" y="3910886"/>
                <a:ext cx="743786" cy="250289"/>
              </a:xfrm>
              <a:prstGeom prst="rect">
                <a:avLst/>
              </a:prstGeom>
              <a:noFill/>
            </p:spPr>
            <p:txBody>
              <a:bodyPr wrap="square" rtlCol="0">
                <a:spAutoFit/>
              </a:bodyPr>
              <a:lstStyle/>
              <a:p>
                <a:pPr algn="ctr"/>
                <a:r>
                  <a:rPr lang="en-AU" sz="1000" b="1" dirty="0">
                    <a:solidFill>
                      <a:schemeClr val="bg1"/>
                    </a:solidFill>
                  </a:rPr>
                  <a:t>Oct</a:t>
                </a:r>
              </a:p>
            </p:txBody>
          </p:sp>
          <p:sp>
            <p:nvSpPr>
              <p:cNvPr id="16" name="TextBox 15">
                <a:extLst>
                  <a:ext uri="{FF2B5EF4-FFF2-40B4-BE49-F238E27FC236}">
                    <a16:creationId xmlns:a16="http://schemas.microsoft.com/office/drawing/2014/main" id="{BD4DE6ED-EE94-41F9-BA45-FD377CB9A37C}"/>
                  </a:ext>
                </a:extLst>
              </p:cNvPr>
              <p:cNvSpPr txBox="1"/>
              <p:nvPr/>
            </p:nvSpPr>
            <p:spPr>
              <a:xfrm>
                <a:off x="8238915" y="3910886"/>
                <a:ext cx="743786" cy="250289"/>
              </a:xfrm>
              <a:prstGeom prst="rect">
                <a:avLst/>
              </a:prstGeom>
              <a:noFill/>
            </p:spPr>
            <p:txBody>
              <a:bodyPr wrap="square" rtlCol="0">
                <a:spAutoFit/>
              </a:bodyPr>
              <a:lstStyle/>
              <a:p>
                <a:pPr algn="ctr"/>
                <a:r>
                  <a:rPr lang="en-AU" sz="1000" b="1" dirty="0">
                    <a:solidFill>
                      <a:schemeClr val="bg1"/>
                    </a:solidFill>
                  </a:rPr>
                  <a:t>Nov</a:t>
                </a:r>
              </a:p>
            </p:txBody>
          </p:sp>
          <p:sp>
            <p:nvSpPr>
              <p:cNvPr id="17" name="TextBox 16">
                <a:extLst>
                  <a:ext uri="{FF2B5EF4-FFF2-40B4-BE49-F238E27FC236}">
                    <a16:creationId xmlns:a16="http://schemas.microsoft.com/office/drawing/2014/main" id="{471DAD28-1834-4673-9EDD-DC2C59D37C1E}"/>
                  </a:ext>
                </a:extLst>
              </p:cNvPr>
              <p:cNvSpPr txBox="1"/>
              <p:nvPr/>
            </p:nvSpPr>
            <p:spPr>
              <a:xfrm>
                <a:off x="8841889" y="3896728"/>
                <a:ext cx="743786" cy="250289"/>
              </a:xfrm>
              <a:prstGeom prst="rect">
                <a:avLst/>
              </a:prstGeom>
              <a:noFill/>
            </p:spPr>
            <p:txBody>
              <a:bodyPr wrap="square" rtlCol="0">
                <a:spAutoFit/>
              </a:bodyPr>
              <a:lstStyle/>
              <a:p>
                <a:pPr algn="ctr"/>
                <a:r>
                  <a:rPr lang="en-AU" sz="1000" b="1" dirty="0">
                    <a:solidFill>
                      <a:schemeClr val="bg1"/>
                    </a:solidFill>
                  </a:rPr>
                  <a:t>Nov</a:t>
                </a:r>
              </a:p>
            </p:txBody>
          </p:sp>
          <p:sp>
            <p:nvSpPr>
              <p:cNvPr id="18" name="TextBox 17">
                <a:extLst>
                  <a:ext uri="{FF2B5EF4-FFF2-40B4-BE49-F238E27FC236}">
                    <a16:creationId xmlns:a16="http://schemas.microsoft.com/office/drawing/2014/main" id="{FD56560B-FA54-4E36-AC61-5144091BA135}"/>
                  </a:ext>
                </a:extLst>
              </p:cNvPr>
              <p:cNvSpPr txBox="1"/>
              <p:nvPr/>
            </p:nvSpPr>
            <p:spPr>
              <a:xfrm>
                <a:off x="10473720" y="3896728"/>
                <a:ext cx="743786" cy="250289"/>
              </a:xfrm>
              <a:prstGeom prst="rect">
                <a:avLst/>
              </a:prstGeom>
              <a:noFill/>
            </p:spPr>
            <p:txBody>
              <a:bodyPr wrap="square" rtlCol="0">
                <a:spAutoFit/>
              </a:bodyPr>
              <a:lstStyle/>
              <a:p>
                <a:pPr algn="ctr"/>
                <a:r>
                  <a:rPr lang="en-AU" sz="1000" b="1" dirty="0">
                    <a:solidFill>
                      <a:schemeClr val="bg1"/>
                    </a:solidFill>
                  </a:rPr>
                  <a:t>Dec-Jan</a:t>
                </a:r>
              </a:p>
            </p:txBody>
          </p:sp>
          <p:sp>
            <p:nvSpPr>
              <p:cNvPr id="19" name="TextBox 18">
                <a:extLst>
                  <a:ext uri="{FF2B5EF4-FFF2-40B4-BE49-F238E27FC236}">
                    <a16:creationId xmlns:a16="http://schemas.microsoft.com/office/drawing/2014/main" id="{4B50DF39-9E08-4557-B63D-0BD6954280D7}"/>
                  </a:ext>
                </a:extLst>
              </p:cNvPr>
              <p:cNvSpPr txBox="1"/>
              <p:nvPr/>
            </p:nvSpPr>
            <p:spPr>
              <a:xfrm>
                <a:off x="11096801" y="3896728"/>
                <a:ext cx="743786" cy="250289"/>
              </a:xfrm>
              <a:prstGeom prst="rect">
                <a:avLst/>
              </a:prstGeom>
              <a:noFill/>
            </p:spPr>
            <p:txBody>
              <a:bodyPr wrap="square" rtlCol="0">
                <a:spAutoFit/>
              </a:bodyPr>
              <a:lstStyle/>
              <a:p>
                <a:pPr algn="ctr"/>
                <a:r>
                  <a:rPr lang="en-AU" sz="1000" b="1" dirty="0">
                    <a:solidFill>
                      <a:schemeClr val="bg1"/>
                    </a:solidFill>
                  </a:rPr>
                  <a:t>Ongoing</a:t>
                </a:r>
              </a:p>
            </p:txBody>
          </p:sp>
        </p:grpSp>
        <p:sp>
          <p:nvSpPr>
            <p:cNvPr id="21" name="TextBox 20">
              <a:extLst>
                <a:ext uri="{FF2B5EF4-FFF2-40B4-BE49-F238E27FC236}">
                  <a16:creationId xmlns:a16="http://schemas.microsoft.com/office/drawing/2014/main" id="{3C180695-CF98-4FBD-BDB8-6B388B55ADFC}"/>
                </a:ext>
              </a:extLst>
            </p:cNvPr>
            <p:cNvSpPr txBox="1"/>
            <p:nvPr/>
          </p:nvSpPr>
          <p:spPr>
            <a:xfrm>
              <a:off x="6632024" y="3896728"/>
              <a:ext cx="1039091" cy="246221"/>
            </a:xfrm>
            <a:prstGeom prst="rect">
              <a:avLst/>
            </a:prstGeom>
            <a:noFill/>
          </p:spPr>
          <p:txBody>
            <a:bodyPr wrap="square" rtlCol="0">
              <a:spAutoFit/>
            </a:bodyPr>
            <a:lstStyle/>
            <a:p>
              <a:pPr algn="ctr"/>
              <a:r>
                <a:rPr lang="en-AU" sz="1000" dirty="0"/>
                <a:t>October</a:t>
              </a:r>
            </a:p>
          </p:txBody>
        </p:sp>
        <p:sp>
          <p:nvSpPr>
            <p:cNvPr id="22" name="TextBox 21">
              <a:extLst>
                <a:ext uri="{FF2B5EF4-FFF2-40B4-BE49-F238E27FC236}">
                  <a16:creationId xmlns:a16="http://schemas.microsoft.com/office/drawing/2014/main" id="{85E88B05-5892-4C78-ADCC-3BA6B10002EB}"/>
                </a:ext>
              </a:extLst>
            </p:cNvPr>
            <p:cNvSpPr txBox="1"/>
            <p:nvPr/>
          </p:nvSpPr>
          <p:spPr>
            <a:xfrm>
              <a:off x="9507674" y="3907875"/>
              <a:ext cx="1039091" cy="246221"/>
            </a:xfrm>
            <a:prstGeom prst="rect">
              <a:avLst/>
            </a:prstGeom>
            <a:noFill/>
          </p:spPr>
          <p:txBody>
            <a:bodyPr wrap="square" rtlCol="0">
              <a:spAutoFit/>
            </a:bodyPr>
            <a:lstStyle/>
            <a:p>
              <a:pPr algn="ctr"/>
              <a:r>
                <a:rPr lang="en-AU" sz="1000" dirty="0"/>
                <a:t>1 Dec</a:t>
              </a:r>
            </a:p>
          </p:txBody>
        </p:sp>
      </p:grpSp>
      <p:cxnSp>
        <p:nvCxnSpPr>
          <p:cNvPr id="25" name="Straight Connector 24">
            <a:extLst>
              <a:ext uri="{FF2B5EF4-FFF2-40B4-BE49-F238E27FC236}">
                <a16:creationId xmlns:a16="http://schemas.microsoft.com/office/drawing/2014/main" id="{8C40F5A1-69BF-45EB-B374-C8D6CCA6C605}"/>
              </a:ext>
            </a:extLst>
          </p:cNvPr>
          <p:cNvCxnSpPr/>
          <p:nvPr/>
        </p:nvCxnSpPr>
        <p:spPr>
          <a:xfrm>
            <a:off x="341809" y="1828800"/>
            <a:ext cx="11636104" cy="0"/>
          </a:xfrm>
          <a:prstGeom prst="line">
            <a:avLst/>
          </a:prstGeom>
          <a:ln/>
        </p:spPr>
        <p:style>
          <a:lnRef idx="3">
            <a:schemeClr val="accent1"/>
          </a:lnRef>
          <a:fillRef idx="0">
            <a:schemeClr val="accent1"/>
          </a:fillRef>
          <a:effectRef idx="2">
            <a:schemeClr val="accent1"/>
          </a:effectRef>
          <a:fontRef idx="minor">
            <a:schemeClr val="tx1"/>
          </a:fontRef>
        </p:style>
      </p:cxnSp>
      <p:cxnSp>
        <p:nvCxnSpPr>
          <p:cNvPr id="26" name="Straight Connector 25">
            <a:extLst>
              <a:ext uri="{FF2B5EF4-FFF2-40B4-BE49-F238E27FC236}">
                <a16:creationId xmlns:a16="http://schemas.microsoft.com/office/drawing/2014/main" id="{B14C4002-2381-4863-8B15-1ACC68DDB5D2}"/>
              </a:ext>
            </a:extLst>
          </p:cNvPr>
          <p:cNvCxnSpPr>
            <a:cxnSpLocks/>
          </p:cNvCxnSpPr>
          <p:nvPr/>
        </p:nvCxnSpPr>
        <p:spPr>
          <a:xfrm>
            <a:off x="352696" y="4819444"/>
            <a:ext cx="11614331" cy="0"/>
          </a:xfrm>
          <a:prstGeom prst="line">
            <a:avLst/>
          </a:prstGeom>
          <a:ln/>
        </p:spPr>
        <p:style>
          <a:lnRef idx="3">
            <a:schemeClr val="accent1"/>
          </a:lnRef>
          <a:fillRef idx="0">
            <a:schemeClr val="accent1"/>
          </a:fillRef>
          <a:effectRef idx="2">
            <a:schemeClr val="accent1"/>
          </a:effectRef>
          <a:fontRef idx="minor">
            <a:schemeClr val="tx1"/>
          </a:fontRef>
        </p:style>
      </p:cxnSp>
      <p:sp>
        <p:nvSpPr>
          <p:cNvPr id="28" name="TextBox 27">
            <a:extLst>
              <a:ext uri="{FF2B5EF4-FFF2-40B4-BE49-F238E27FC236}">
                <a16:creationId xmlns:a16="http://schemas.microsoft.com/office/drawing/2014/main" id="{14102CCA-EC3A-419A-8AA5-5F87C7E4B0BA}"/>
              </a:ext>
            </a:extLst>
          </p:cNvPr>
          <p:cNvSpPr txBox="1"/>
          <p:nvPr/>
        </p:nvSpPr>
        <p:spPr>
          <a:xfrm>
            <a:off x="62411" y="1877332"/>
            <a:ext cx="1405292" cy="246221"/>
          </a:xfrm>
          <a:prstGeom prst="rect">
            <a:avLst/>
          </a:prstGeom>
          <a:noFill/>
        </p:spPr>
        <p:txBody>
          <a:bodyPr wrap="square" rtlCol="0">
            <a:spAutoFit/>
          </a:bodyPr>
          <a:lstStyle/>
          <a:p>
            <a:pPr algn="ctr"/>
            <a:r>
              <a:rPr lang="en-AU" sz="1000" b="1" dirty="0">
                <a:solidFill>
                  <a:schemeClr val="accent1"/>
                </a:solidFill>
              </a:rPr>
              <a:t>AEMO Program</a:t>
            </a:r>
          </a:p>
        </p:txBody>
      </p:sp>
      <p:sp>
        <p:nvSpPr>
          <p:cNvPr id="29" name="TextBox 28">
            <a:extLst>
              <a:ext uri="{FF2B5EF4-FFF2-40B4-BE49-F238E27FC236}">
                <a16:creationId xmlns:a16="http://schemas.microsoft.com/office/drawing/2014/main" id="{3282CA04-F37C-4E6E-98FD-912392255C92}"/>
              </a:ext>
            </a:extLst>
          </p:cNvPr>
          <p:cNvSpPr txBox="1"/>
          <p:nvPr/>
        </p:nvSpPr>
        <p:spPr>
          <a:xfrm>
            <a:off x="235528" y="4853449"/>
            <a:ext cx="1405292" cy="246221"/>
          </a:xfrm>
          <a:prstGeom prst="rect">
            <a:avLst/>
          </a:prstGeom>
          <a:noFill/>
        </p:spPr>
        <p:txBody>
          <a:bodyPr wrap="square" rtlCol="0">
            <a:spAutoFit/>
          </a:bodyPr>
          <a:lstStyle/>
          <a:p>
            <a:pPr algn="ctr"/>
            <a:r>
              <a:rPr lang="en-AU" sz="1000" b="1" dirty="0">
                <a:solidFill>
                  <a:schemeClr val="accent1"/>
                </a:solidFill>
              </a:rPr>
              <a:t>Stakeholder Activities</a:t>
            </a:r>
          </a:p>
        </p:txBody>
      </p:sp>
      <p:sp>
        <p:nvSpPr>
          <p:cNvPr id="30" name="TextBox 29">
            <a:extLst>
              <a:ext uri="{FF2B5EF4-FFF2-40B4-BE49-F238E27FC236}">
                <a16:creationId xmlns:a16="http://schemas.microsoft.com/office/drawing/2014/main" id="{F106D9B8-2605-4329-A3AE-C6AAE48DE07C}"/>
              </a:ext>
            </a:extLst>
          </p:cNvPr>
          <p:cNvSpPr txBox="1"/>
          <p:nvPr/>
        </p:nvSpPr>
        <p:spPr>
          <a:xfrm>
            <a:off x="-94966" y="1324124"/>
            <a:ext cx="1405292" cy="246221"/>
          </a:xfrm>
          <a:prstGeom prst="rect">
            <a:avLst/>
          </a:prstGeom>
          <a:noFill/>
        </p:spPr>
        <p:txBody>
          <a:bodyPr wrap="square" rtlCol="0">
            <a:spAutoFit/>
          </a:bodyPr>
          <a:lstStyle/>
          <a:p>
            <a:pPr algn="ctr"/>
            <a:r>
              <a:rPr lang="en-AU" sz="1000" b="1" dirty="0">
                <a:solidFill>
                  <a:schemeClr val="accent1"/>
                </a:solidFill>
              </a:rPr>
              <a:t>Timeline</a:t>
            </a:r>
          </a:p>
        </p:txBody>
      </p:sp>
      <p:cxnSp>
        <p:nvCxnSpPr>
          <p:cNvPr id="32" name="Straight Arrow Connector 31">
            <a:extLst>
              <a:ext uri="{FF2B5EF4-FFF2-40B4-BE49-F238E27FC236}">
                <a16:creationId xmlns:a16="http://schemas.microsoft.com/office/drawing/2014/main" id="{A2F91B65-00C6-4D7A-BFFC-A4B798D89177}"/>
              </a:ext>
            </a:extLst>
          </p:cNvPr>
          <p:cNvCxnSpPr/>
          <p:nvPr/>
        </p:nvCxnSpPr>
        <p:spPr>
          <a:xfrm>
            <a:off x="352696" y="1763485"/>
            <a:ext cx="11636104" cy="0"/>
          </a:xfrm>
          <a:prstGeom prst="straightConnector1">
            <a:avLst/>
          </a:prstGeom>
          <a:ln>
            <a:tailEnd type="triangle"/>
          </a:ln>
        </p:spPr>
        <p:style>
          <a:lnRef idx="1">
            <a:schemeClr val="accent2"/>
          </a:lnRef>
          <a:fillRef idx="0">
            <a:schemeClr val="accent2"/>
          </a:fillRef>
          <a:effectRef idx="0">
            <a:schemeClr val="accent2"/>
          </a:effectRef>
          <a:fontRef idx="minor">
            <a:schemeClr val="tx1"/>
          </a:fontRef>
        </p:style>
      </p:cxnSp>
      <p:cxnSp>
        <p:nvCxnSpPr>
          <p:cNvPr id="34" name="Straight Connector 33">
            <a:extLst>
              <a:ext uri="{FF2B5EF4-FFF2-40B4-BE49-F238E27FC236}">
                <a16:creationId xmlns:a16="http://schemas.microsoft.com/office/drawing/2014/main" id="{F7405CB6-3BD6-4784-A894-C50121223493}"/>
              </a:ext>
            </a:extLst>
          </p:cNvPr>
          <p:cNvCxnSpPr>
            <a:cxnSpLocks/>
          </p:cNvCxnSpPr>
          <p:nvPr/>
        </p:nvCxnSpPr>
        <p:spPr>
          <a:xfrm>
            <a:off x="1936074" y="1570345"/>
            <a:ext cx="0" cy="183876"/>
          </a:xfrm>
          <a:prstGeom prst="line">
            <a:avLst/>
          </a:prstGeom>
        </p:spPr>
        <p:style>
          <a:lnRef idx="1">
            <a:schemeClr val="accent2"/>
          </a:lnRef>
          <a:fillRef idx="0">
            <a:schemeClr val="accent2"/>
          </a:fillRef>
          <a:effectRef idx="0">
            <a:schemeClr val="accent2"/>
          </a:effectRef>
          <a:fontRef idx="minor">
            <a:schemeClr val="tx1"/>
          </a:fontRef>
        </p:style>
      </p:cxnSp>
      <p:cxnSp>
        <p:nvCxnSpPr>
          <p:cNvPr id="36" name="Straight Connector 35">
            <a:extLst>
              <a:ext uri="{FF2B5EF4-FFF2-40B4-BE49-F238E27FC236}">
                <a16:creationId xmlns:a16="http://schemas.microsoft.com/office/drawing/2014/main" id="{5691A0D2-CB20-49ED-BEF4-D4CE47082A4C}"/>
              </a:ext>
            </a:extLst>
          </p:cNvPr>
          <p:cNvCxnSpPr>
            <a:cxnSpLocks/>
          </p:cNvCxnSpPr>
          <p:nvPr/>
        </p:nvCxnSpPr>
        <p:spPr>
          <a:xfrm>
            <a:off x="10873058" y="1570345"/>
            <a:ext cx="0" cy="183876"/>
          </a:xfrm>
          <a:prstGeom prst="line">
            <a:avLst/>
          </a:prstGeom>
        </p:spPr>
        <p:style>
          <a:lnRef idx="1">
            <a:schemeClr val="accent2"/>
          </a:lnRef>
          <a:fillRef idx="0">
            <a:schemeClr val="accent2"/>
          </a:fillRef>
          <a:effectRef idx="0">
            <a:schemeClr val="accent2"/>
          </a:effectRef>
          <a:fontRef idx="minor">
            <a:schemeClr val="tx1"/>
          </a:fontRef>
        </p:style>
      </p:cxnSp>
      <p:sp>
        <p:nvSpPr>
          <p:cNvPr id="38" name="TextBox 37">
            <a:extLst>
              <a:ext uri="{FF2B5EF4-FFF2-40B4-BE49-F238E27FC236}">
                <a16:creationId xmlns:a16="http://schemas.microsoft.com/office/drawing/2014/main" id="{D7F7A40E-B92E-464B-BDC2-ED1E8896E3C7}"/>
              </a:ext>
            </a:extLst>
          </p:cNvPr>
          <p:cNvSpPr txBox="1"/>
          <p:nvPr/>
        </p:nvSpPr>
        <p:spPr>
          <a:xfrm>
            <a:off x="446635" y="1516880"/>
            <a:ext cx="746834" cy="246221"/>
          </a:xfrm>
          <a:prstGeom prst="rect">
            <a:avLst/>
          </a:prstGeom>
          <a:noFill/>
        </p:spPr>
        <p:txBody>
          <a:bodyPr wrap="square" rtlCol="0">
            <a:spAutoFit/>
          </a:bodyPr>
          <a:lstStyle/>
          <a:p>
            <a:r>
              <a:rPr lang="en-AU" sz="1000" dirty="0">
                <a:solidFill>
                  <a:schemeClr val="bg2">
                    <a:lumMod val="25000"/>
                  </a:schemeClr>
                </a:solidFill>
              </a:rPr>
              <a:t>2018</a:t>
            </a:r>
          </a:p>
        </p:txBody>
      </p:sp>
      <p:sp>
        <p:nvSpPr>
          <p:cNvPr id="39" name="TextBox 38">
            <a:extLst>
              <a:ext uri="{FF2B5EF4-FFF2-40B4-BE49-F238E27FC236}">
                <a16:creationId xmlns:a16="http://schemas.microsoft.com/office/drawing/2014/main" id="{18596918-7A58-48EF-A844-75AD68439883}"/>
              </a:ext>
            </a:extLst>
          </p:cNvPr>
          <p:cNvSpPr txBox="1"/>
          <p:nvPr/>
        </p:nvSpPr>
        <p:spPr>
          <a:xfrm>
            <a:off x="6020289" y="1539172"/>
            <a:ext cx="852385" cy="246221"/>
          </a:xfrm>
          <a:prstGeom prst="rect">
            <a:avLst/>
          </a:prstGeom>
          <a:noFill/>
        </p:spPr>
        <p:txBody>
          <a:bodyPr wrap="square" rtlCol="0">
            <a:spAutoFit/>
          </a:bodyPr>
          <a:lstStyle/>
          <a:p>
            <a:r>
              <a:rPr lang="en-AU" sz="1000" dirty="0">
                <a:solidFill>
                  <a:schemeClr val="bg2">
                    <a:lumMod val="25000"/>
                  </a:schemeClr>
                </a:solidFill>
              </a:rPr>
              <a:t>2019</a:t>
            </a:r>
          </a:p>
        </p:txBody>
      </p:sp>
      <p:sp>
        <p:nvSpPr>
          <p:cNvPr id="40" name="TextBox 39">
            <a:extLst>
              <a:ext uri="{FF2B5EF4-FFF2-40B4-BE49-F238E27FC236}">
                <a16:creationId xmlns:a16="http://schemas.microsoft.com/office/drawing/2014/main" id="{230CCEB2-9E5D-44D4-83D9-A025C401D013}"/>
              </a:ext>
            </a:extLst>
          </p:cNvPr>
          <p:cNvSpPr txBox="1"/>
          <p:nvPr/>
        </p:nvSpPr>
        <p:spPr>
          <a:xfrm>
            <a:off x="10927607" y="1539171"/>
            <a:ext cx="852385" cy="246221"/>
          </a:xfrm>
          <a:prstGeom prst="rect">
            <a:avLst/>
          </a:prstGeom>
          <a:noFill/>
        </p:spPr>
        <p:txBody>
          <a:bodyPr wrap="square" rtlCol="0">
            <a:spAutoFit/>
          </a:bodyPr>
          <a:lstStyle/>
          <a:p>
            <a:r>
              <a:rPr lang="en-AU" sz="1000" dirty="0">
                <a:solidFill>
                  <a:schemeClr val="bg2">
                    <a:lumMod val="25000"/>
                  </a:schemeClr>
                </a:solidFill>
              </a:rPr>
              <a:t>2020</a:t>
            </a:r>
          </a:p>
        </p:txBody>
      </p:sp>
      <p:sp>
        <p:nvSpPr>
          <p:cNvPr id="41" name="Arrow: Down 40">
            <a:extLst>
              <a:ext uri="{FF2B5EF4-FFF2-40B4-BE49-F238E27FC236}">
                <a16:creationId xmlns:a16="http://schemas.microsoft.com/office/drawing/2014/main" id="{7C3D2DB0-C4BC-44CD-A52E-33CD507D9110}"/>
              </a:ext>
            </a:extLst>
          </p:cNvPr>
          <p:cNvSpPr/>
          <p:nvPr/>
        </p:nvSpPr>
        <p:spPr>
          <a:xfrm>
            <a:off x="4624817" y="1376515"/>
            <a:ext cx="345666" cy="360885"/>
          </a:xfrm>
          <a:prstGeom prst="downArrow">
            <a:avLst>
              <a:gd name="adj1" fmla="val 50000"/>
              <a:gd name="adj2" fmla="val 50000"/>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42" name="Rectangle 41">
            <a:extLst>
              <a:ext uri="{FF2B5EF4-FFF2-40B4-BE49-F238E27FC236}">
                <a16:creationId xmlns:a16="http://schemas.microsoft.com/office/drawing/2014/main" id="{695C91C5-1610-4750-A38F-20FD587813AD}"/>
              </a:ext>
            </a:extLst>
          </p:cNvPr>
          <p:cNvSpPr/>
          <p:nvPr/>
        </p:nvSpPr>
        <p:spPr>
          <a:xfrm>
            <a:off x="4563584" y="5346142"/>
            <a:ext cx="4967444" cy="243323"/>
          </a:xfrm>
          <a:prstGeom prst="rect">
            <a:avLst/>
          </a:prstGeom>
          <a:solidFill>
            <a:schemeClr val="bg2">
              <a:lumMod val="75000"/>
            </a:schemeClr>
          </a:solidFill>
          <a:ln>
            <a:solidFill>
              <a:schemeClr val="bg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sz="1200" b="1" dirty="0"/>
              <a:t>Provision of existing data</a:t>
            </a:r>
          </a:p>
        </p:txBody>
      </p:sp>
      <p:sp>
        <p:nvSpPr>
          <p:cNvPr id="43" name="Rectangle 42">
            <a:extLst>
              <a:ext uri="{FF2B5EF4-FFF2-40B4-BE49-F238E27FC236}">
                <a16:creationId xmlns:a16="http://schemas.microsoft.com/office/drawing/2014/main" id="{70ECD30E-92DE-4A61-BE1F-F56B2FE75853}"/>
              </a:ext>
            </a:extLst>
          </p:cNvPr>
          <p:cNvSpPr/>
          <p:nvPr/>
        </p:nvSpPr>
        <p:spPr>
          <a:xfrm>
            <a:off x="863599" y="5061197"/>
            <a:ext cx="1995715" cy="290574"/>
          </a:xfrm>
          <a:prstGeom prst="rect">
            <a:avLst/>
          </a:prstGeom>
          <a:solidFill>
            <a:schemeClr val="bg2">
              <a:lumMod val="75000"/>
            </a:schemeClr>
          </a:solidFill>
          <a:ln>
            <a:solidFill>
              <a:schemeClr val="bg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sz="1200" b="1" dirty="0"/>
              <a:t>Design consultation</a:t>
            </a:r>
          </a:p>
        </p:txBody>
      </p:sp>
      <p:sp>
        <p:nvSpPr>
          <p:cNvPr id="44" name="Rectangle 43">
            <a:extLst>
              <a:ext uri="{FF2B5EF4-FFF2-40B4-BE49-F238E27FC236}">
                <a16:creationId xmlns:a16="http://schemas.microsoft.com/office/drawing/2014/main" id="{07CC9A3A-EF8E-44C6-AF38-13744CDFA9DD}"/>
              </a:ext>
            </a:extLst>
          </p:cNvPr>
          <p:cNvSpPr/>
          <p:nvPr/>
        </p:nvSpPr>
        <p:spPr>
          <a:xfrm>
            <a:off x="8413216" y="5872791"/>
            <a:ext cx="824089" cy="250403"/>
          </a:xfrm>
          <a:prstGeom prst="rect">
            <a:avLst/>
          </a:prstGeom>
          <a:solidFill>
            <a:schemeClr val="bg2">
              <a:lumMod val="75000"/>
            </a:schemeClr>
          </a:solidFill>
          <a:ln>
            <a:solidFill>
              <a:schemeClr val="bg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sz="1200" b="1" dirty="0"/>
              <a:t>Testing</a:t>
            </a:r>
          </a:p>
        </p:txBody>
      </p:sp>
      <p:sp>
        <p:nvSpPr>
          <p:cNvPr id="45" name="Rectangle 44">
            <a:extLst>
              <a:ext uri="{FF2B5EF4-FFF2-40B4-BE49-F238E27FC236}">
                <a16:creationId xmlns:a16="http://schemas.microsoft.com/office/drawing/2014/main" id="{3BADF7D4-CA77-4132-A615-FA7C3EE26865}"/>
              </a:ext>
            </a:extLst>
          </p:cNvPr>
          <p:cNvSpPr/>
          <p:nvPr/>
        </p:nvSpPr>
        <p:spPr>
          <a:xfrm>
            <a:off x="5239657" y="5612069"/>
            <a:ext cx="3457684" cy="250403"/>
          </a:xfrm>
          <a:prstGeom prst="rect">
            <a:avLst/>
          </a:prstGeom>
          <a:solidFill>
            <a:schemeClr val="bg2">
              <a:lumMod val="75000"/>
            </a:schemeClr>
          </a:solidFill>
          <a:ln>
            <a:solidFill>
              <a:schemeClr val="bg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sz="1200" b="1" dirty="0"/>
              <a:t>System implementation</a:t>
            </a:r>
          </a:p>
        </p:txBody>
      </p:sp>
      <p:sp>
        <p:nvSpPr>
          <p:cNvPr id="46" name="Rectangle 45">
            <a:extLst>
              <a:ext uri="{FF2B5EF4-FFF2-40B4-BE49-F238E27FC236}">
                <a16:creationId xmlns:a16="http://schemas.microsoft.com/office/drawing/2014/main" id="{9BC65FC6-134A-4C21-9297-2BC810308087}"/>
              </a:ext>
            </a:extLst>
          </p:cNvPr>
          <p:cNvSpPr/>
          <p:nvPr/>
        </p:nvSpPr>
        <p:spPr>
          <a:xfrm>
            <a:off x="10065657" y="6123194"/>
            <a:ext cx="1901370" cy="243323"/>
          </a:xfrm>
          <a:prstGeom prst="rect">
            <a:avLst/>
          </a:prstGeom>
          <a:solidFill>
            <a:schemeClr val="bg2">
              <a:lumMod val="75000"/>
            </a:schemeClr>
          </a:solidFill>
          <a:ln>
            <a:solidFill>
              <a:schemeClr val="bg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sz="1200" b="1" dirty="0"/>
              <a:t>Operation</a:t>
            </a:r>
          </a:p>
        </p:txBody>
      </p:sp>
    </p:spTree>
    <p:extLst>
      <p:ext uri="{BB962C8B-B14F-4D97-AF65-F5344CB8AC3E}">
        <p14:creationId xmlns:p14="http://schemas.microsoft.com/office/powerpoint/2010/main" val="407245446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 name="Rectangle: Rounded Corners 122">
            <a:extLst>
              <a:ext uri="{FF2B5EF4-FFF2-40B4-BE49-F238E27FC236}">
                <a16:creationId xmlns:a16="http://schemas.microsoft.com/office/drawing/2014/main" id="{FA76AEB9-7252-4C3E-AC38-4E88B8A8C53D}"/>
              </a:ext>
            </a:extLst>
          </p:cNvPr>
          <p:cNvSpPr/>
          <p:nvPr/>
        </p:nvSpPr>
        <p:spPr>
          <a:xfrm>
            <a:off x="6697559" y="3003237"/>
            <a:ext cx="4234961" cy="1495187"/>
          </a:xfrm>
          <a:prstGeom prst="round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38" name="Rectangle: Rounded Corners 37">
            <a:extLst>
              <a:ext uri="{FF2B5EF4-FFF2-40B4-BE49-F238E27FC236}">
                <a16:creationId xmlns:a16="http://schemas.microsoft.com/office/drawing/2014/main" id="{C5035905-1EFA-4B88-8944-3FF134DFCBB4}"/>
              </a:ext>
            </a:extLst>
          </p:cNvPr>
          <p:cNvSpPr/>
          <p:nvPr/>
        </p:nvSpPr>
        <p:spPr>
          <a:xfrm>
            <a:off x="884192" y="3003237"/>
            <a:ext cx="4234961" cy="1495187"/>
          </a:xfrm>
          <a:prstGeom prst="round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5" name="Title 4">
            <a:extLst>
              <a:ext uri="{FF2B5EF4-FFF2-40B4-BE49-F238E27FC236}">
                <a16:creationId xmlns:a16="http://schemas.microsoft.com/office/drawing/2014/main" id="{57590D68-9FC0-44F3-9518-667A171ADEAA}"/>
              </a:ext>
            </a:extLst>
          </p:cNvPr>
          <p:cNvSpPr>
            <a:spLocks noGrp="1"/>
          </p:cNvSpPr>
          <p:nvPr>
            <p:ph type="title"/>
          </p:nvPr>
        </p:nvSpPr>
        <p:spPr>
          <a:xfrm>
            <a:off x="235528" y="136525"/>
            <a:ext cx="11438312" cy="1189039"/>
          </a:xfrm>
        </p:spPr>
        <p:txBody>
          <a:bodyPr>
            <a:normAutofit/>
          </a:bodyPr>
          <a:lstStyle/>
          <a:p>
            <a:r>
              <a:rPr lang="en-AU" dirty="0"/>
              <a:t>Implementation consultation</a:t>
            </a:r>
          </a:p>
        </p:txBody>
      </p:sp>
      <p:sp>
        <p:nvSpPr>
          <p:cNvPr id="108" name="TextBox 107">
            <a:extLst>
              <a:ext uri="{FF2B5EF4-FFF2-40B4-BE49-F238E27FC236}">
                <a16:creationId xmlns:a16="http://schemas.microsoft.com/office/drawing/2014/main" id="{86F98DE4-DA83-4DF9-9850-CD674D7B8AAE}"/>
              </a:ext>
            </a:extLst>
          </p:cNvPr>
          <p:cNvSpPr txBox="1"/>
          <p:nvPr/>
        </p:nvSpPr>
        <p:spPr>
          <a:xfrm>
            <a:off x="748614" y="1474915"/>
            <a:ext cx="3104941" cy="307777"/>
          </a:xfrm>
          <a:prstGeom prst="rect">
            <a:avLst/>
          </a:prstGeom>
          <a:noFill/>
        </p:spPr>
        <p:txBody>
          <a:bodyPr wrap="square" rtlCol="0">
            <a:spAutoFit/>
          </a:bodyPr>
          <a:lstStyle/>
          <a:p>
            <a:r>
              <a:rPr lang="en-AU" sz="1400" dirty="0">
                <a:solidFill>
                  <a:schemeClr val="accent1"/>
                </a:solidFill>
                <a:latin typeface="Segoe UI Semibold" panose="020B0702040204020203" pitchFamily="34" charset="0"/>
              </a:rPr>
              <a:t>May 31: Major publications released</a:t>
            </a:r>
          </a:p>
        </p:txBody>
      </p:sp>
      <p:pic>
        <p:nvPicPr>
          <p:cNvPr id="17" name="Graphic 16" descr="Document">
            <a:extLst>
              <a:ext uri="{FF2B5EF4-FFF2-40B4-BE49-F238E27FC236}">
                <a16:creationId xmlns:a16="http://schemas.microsoft.com/office/drawing/2014/main" id="{D2BA223B-CD79-4175-BB04-F247AB857B5F}"/>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55014" y="1740170"/>
            <a:ext cx="914400" cy="914400"/>
          </a:xfrm>
          <a:prstGeom prst="rect">
            <a:avLst/>
          </a:prstGeom>
        </p:spPr>
      </p:pic>
      <p:pic>
        <p:nvPicPr>
          <p:cNvPr id="109" name="Graphic 108" descr="Document">
            <a:extLst>
              <a:ext uri="{FF2B5EF4-FFF2-40B4-BE49-F238E27FC236}">
                <a16:creationId xmlns:a16="http://schemas.microsoft.com/office/drawing/2014/main" id="{E794E499-A7BB-4D1F-A6ED-26914B0A8980}"/>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844540" y="1740170"/>
            <a:ext cx="914400" cy="914400"/>
          </a:xfrm>
          <a:prstGeom prst="rect">
            <a:avLst/>
          </a:prstGeom>
        </p:spPr>
      </p:pic>
      <p:sp>
        <p:nvSpPr>
          <p:cNvPr id="110" name="TextBox 109">
            <a:extLst>
              <a:ext uri="{FF2B5EF4-FFF2-40B4-BE49-F238E27FC236}">
                <a16:creationId xmlns:a16="http://schemas.microsoft.com/office/drawing/2014/main" id="{B52DC52F-AD4C-40BF-A7F0-C5061907F0F0}"/>
              </a:ext>
            </a:extLst>
          </p:cNvPr>
          <p:cNvSpPr txBox="1"/>
          <p:nvPr/>
        </p:nvSpPr>
        <p:spPr>
          <a:xfrm>
            <a:off x="1829575" y="1874204"/>
            <a:ext cx="3214635" cy="646331"/>
          </a:xfrm>
          <a:prstGeom prst="rect">
            <a:avLst/>
          </a:prstGeom>
          <a:noFill/>
        </p:spPr>
        <p:txBody>
          <a:bodyPr wrap="square" rtlCol="0">
            <a:spAutoFit/>
          </a:bodyPr>
          <a:lstStyle/>
          <a:p>
            <a:r>
              <a:rPr lang="en-AU" sz="1200" u="sng" dirty="0">
                <a:solidFill>
                  <a:schemeClr val="accent2"/>
                </a:solidFill>
                <a:latin typeface="Segoe UI Semibold" panose="020B0702040204020203" pitchFamily="34" charset="0"/>
              </a:rPr>
              <a:t>Information Guidelines</a:t>
            </a:r>
            <a:r>
              <a:rPr lang="en-AU" sz="1200" dirty="0">
                <a:solidFill>
                  <a:schemeClr val="accent2"/>
                </a:solidFill>
                <a:latin typeface="Segoe UI Semibold" panose="020B0702040204020203" pitchFamily="34" charset="0"/>
              </a:rPr>
              <a:t> published to provide specific direction on what data AEMO requires</a:t>
            </a:r>
          </a:p>
        </p:txBody>
      </p:sp>
      <p:sp>
        <p:nvSpPr>
          <p:cNvPr id="111" name="TextBox 110">
            <a:extLst>
              <a:ext uri="{FF2B5EF4-FFF2-40B4-BE49-F238E27FC236}">
                <a16:creationId xmlns:a16="http://schemas.microsoft.com/office/drawing/2014/main" id="{E1F154A2-5BC3-4FA5-AADC-A0B9E062109D}"/>
              </a:ext>
            </a:extLst>
          </p:cNvPr>
          <p:cNvSpPr txBox="1"/>
          <p:nvPr/>
        </p:nvSpPr>
        <p:spPr>
          <a:xfrm>
            <a:off x="7629988" y="1782692"/>
            <a:ext cx="3214635" cy="830997"/>
          </a:xfrm>
          <a:prstGeom prst="rect">
            <a:avLst/>
          </a:prstGeom>
          <a:noFill/>
        </p:spPr>
        <p:txBody>
          <a:bodyPr wrap="square" rtlCol="0">
            <a:spAutoFit/>
          </a:bodyPr>
          <a:lstStyle/>
          <a:p>
            <a:pPr marL="0" lvl="1">
              <a:lnSpc>
                <a:spcPct val="100000"/>
              </a:lnSpc>
            </a:pPr>
            <a:r>
              <a:rPr lang="en-AU" sz="1200" u="sng" dirty="0">
                <a:solidFill>
                  <a:schemeClr val="accent2"/>
                </a:solidFill>
                <a:latin typeface="Segoe UI Semibold" panose="020B0702040204020203" pitchFamily="34" charset="0"/>
              </a:rPr>
              <a:t>Final Report</a:t>
            </a:r>
            <a:r>
              <a:rPr lang="en-AU" sz="1200" dirty="0">
                <a:solidFill>
                  <a:schemeClr val="accent2"/>
                </a:solidFill>
                <a:latin typeface="Segoe UI Semibold" panose="020B0702040204020203" pitchFamily="34" charset="0"/>
              </a:rPr>
              <a:t> published to summarise consultation, decisions and to provide an overview of the information collection framework AEMO is progressing</a:t>
            </a:r>
          </a:p>
        </p:txBody>
      </p:sp>
      <p:sp>
        <p:nvSpPr>
          <p:cNvPr id="112" name="TextBox 111">
            <a:extLst>
              <a:ext uri="{FF2B5EF4-FFF2-40B4-BE49-F238E27FC236}">
                <a16:creationId xmlns:a16="http://schemas.microsoft.com/office/drawing/2014/main" id="{E04379DD-2658-4AD9-874F-69B34689D3E1}"/>
              </a:ext>
            </a:extLst>
          </p:cNvPr>
          <p:cNvSpPr txBox="1"/>
          <p:nvPr/>
        </p:nvSpPr>
        <p:spPr>
          <a:xfrm>
            <a:off x="778076" y="2661302"/>
            <a:ext cx="3722077" cy="307777"/>
          </a:xfrm>
          <a:prstGeom prst="rect">
            <a:avLst/>
          </a:prstGeom>
          <a:noFill/>
        </p:spPr>
        <p:txBody>
          <a:bodyPr wrap="square" rtlCol="0">
            <a:spAutoFit/>
          </a:bodyPr>
          <a:lstStyle/>
          <a:p>
            <a:r>
              <a:rPr lang="en-AU" sz="1400" dirty="0">
                <a:solidFill>
                  <a:schemeClr val="accent1"/>
                </a:solidFill>
                <a:latin typeface="Segoe UI Semibold" panose="020B0702040204020203" pitchFamily="34" charset="0"/>
              </a:rPr>
              <a:t>June-August: AEMO focus</a:t>
            </a:r>
          </a:p>
        </p:txBody>
      </p:sp>
      <p:pic>
        <p:nvPicPr>
          <p:cNvPr id="113" name="Graphic 112" descr="Web design">
            <a:extLst>
              <a:ext uri="{FF2B5EF4-FFF2-40B4-BE49-F238E27FC236}">
                <a16:creationId xmlns:a16="http://schemas.microsoft.com/office/drawing/2014/main" id="{8A5DBEF9-B499-4C94-AE87-52AC6B5A894B}"/>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055014" y="3003237"/>
            <a:ext cx="914400" cy="914400"/>
          </a:xfrm>
          <a:prstGeom prst="rect">
            <a:avLst/>
          </a:prstGeom>
        </p:spPr>
      </p:pic>
      <p:sp>
        <p:nvSpPr>
          <p:cNvPr id="114" name="TextBox 113">
            <a:extLst>
              <a:ext uri="{FF2B5EF4-FFF2-40B4-BE49-F238E27FC236}">
                <a16:creationId xmlns:a16="http://schemas.microsoft.com/office/drawing/2014/main" id="{2C89E61F-ABB9-4EF4-BEF8-81541BB136A3}"/>
              </a:ext>
            </a:extLst>
          </p:cNvPr>
          <p:cNvSpPr txBox="1"/>
          <p:nvPr/>
        </p:nvSpPr>
        <p:spPr>
          <a:xfrm>
            <a:off x="1969414" y="2975811"/>
            <a:ext cx="3015553" cy="1384995"/>
          </a:xfrm>
          <a:prstGeom prst="rect">
            <a:avLst/>
          </a:prstGeom>
          <a:noFill/>
        </p:spPr>
        <p:txBody>
          <a:bodyPr wrap="square" rtlCol="0">
            <a:spAutoFit/>
          </a:bodyPr>
          <a:lstStyle/>
          <a:p>
            <a:r>
              <a:rPr lang="en-AU" sz="1200" u="sng" dirty="0">
                <a:solidFill>
                  <a:schemeClr val="accent2"/>
                </a:solidFill>
                <a:latin typeface="Segoe UI Semibold" panose="020B0702040204020203" pitchFamily="34" charset="0"/>
              </a:rPr>
              <a:t>Technology focus:</a:t>
            </a:r>
          </a:p>
          <a:p>
            <a:pPr marL="171450" indent="-171450">
              <a:buFontTx/>
              <a:buChar char="-"/>
            </a:pPr>
            <a:r>
              <a:rPr lang="en-AU" sz="1200" dirty="0">
                <a:solidFill>
                  <a:schemeClr val="accent2"/>
                </a:solidFill>
                <a:latin typeface="Segoe UI Semibold" panose="020B0702040204020203" pitchFamily="34" charset="0"/>
              </a:rPr>
              <a:t>Interface design and prototyping</a:t>
            </a:r>
          </a:p>
          <a:p>
            <a:pPr marL="171450" indent="-171450">
              <a:buFontTx/>
              <a:buChar char="-"/>
            </a:pPr>
            <a:r>
              <a:rPr lang="en-AU" sz="1200" dirty="0">
                <a:solidFill>
                  <a:schemeClr val="accent2"/>
                </a:solidFill>
                <a:latin typeface="Segoe UI Semibold" panose="020B0702040204020203" pitchFamily="34" charset="0"/>
              </a:rPr>
              <a:t>Data models</a:t>
            </a:r>
          </a:p>
          <a:p>
            <a:pPr marL="171450" indent="-171450">
              <a:buFontTx/>
              <a:buChar char="-"/>
            </a:pPr>
            <a:r>
              <a:rPr lang="en-AU" sz="1200" dirty="0">
                <a:solidFill>
                  <a:schemeClr val="accent2"/>
                </a:solidFill>
                <a:latin typeface="Segoe UI Semibold" panose="020B0702040204020203" pitchFamily="34" charset="0"/>
              </a:rPr>
              <a:t>API development</a:t>
            </a:r>
          </a:p>
          <a:p>
            <a:pPr marL="171450" indent="-171450">
              <a:buFontTx/>
              <a:buChar char="-"/>
            </a:pPr>
            <a:r>
              <a:rPr lang="en-AU" sz="1200" dirty="0">
                <a:solidFill>
                  <a:schemeClr val="accent2"/>
                </a:solidFill>
                <a:latin typeface="Segoe UI Semibold" panose="020B0702040204020203" pitchFamily="34" charset="0"/>
              </a:rPr>
              <a:t>Data integration</a:t>
            </a:r>
          </a:p>
          <a:p>
            <a:pPr marL="171450" indent="-171450">
              <a:buFontTx/>
              <a:buChar char="-"/>
            </a:pPr>
            <a:r>
              <a:rPr lang="en-AU" sz="1200" dirty="0">
                <a:solidFill>
                  <a:schemeClr val="accent2"/>
                </a:solidFill>
                <a:latin typeface="Segoe UI Semibold" panose="020B0702040204020203" pitchFamily="34" charset="0"/>
              </a:rPr>
              <a:t>Technical specifications</a:t>
            </a:r>
          </a:p>
          <a:p>
            <a:pPr marL="171450" indent="-171450">
              <a:buFontTx/>
              <a:buChar char="-"/>
            </a:pPr>
            <a:r>
              <a:rPr lang="en-AU" sz="1200" dirty="0">
                <a:solidFill>
                  <a:schemeClr val="accent2"/>
                </a:solidFill>
                <a:latin typeface="Segoe UI Semibold" panose="020B0702040204020203" pitchFamily="34" charset="0"/>
              </a:rPr>
              <a:t>Prototyping</a:t>
            </a:r>
          </a:p>
        </p:txBody>
      </p:sp>
      <p:pic>
        <p:nvPicPr>
          <p:cNvPr id="25" name="Graphic 24" descr="Presentation with checklist">
            <a:extLst>
              <a:ext uri="{FF2B5EF4-FFF2-40B4-BE49-F238E27FC236}">
                <a16:creationId xmlns:a16="http://schemas.microsoft.com/office/drawing/2014/main" id="{4E20A9DF-4F6E-4F86-8E92-0BB2438C2400}"/>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6844540" y="3003237"/>
            <a:ext cx="914400" cy="914400"/>
          </a:xfrm>
          <a:prstGeom prst="rect">
            <a:avLst/>
          </a:prstGeom>
        </p:spPr>
      </p:pic>
      <p:pic>
        <p:nvPicPr>
          <p:cNvPr id="37" name="Graphic 36" descr="Customer review">
            <a:extLst>
              <a:ext uri="{FF2B5EF4-FFF2-40B4-BE49-F238E27FC236}">
                <a16:creationId xmlns:a16="http://schemas.microsoft.com/office/drawing/2014/main" id="{D29A4D02-692A-4D63-BA66-3EAB0534BAF9}"/>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2541813" y="4987664"/>
            <a:ext cx="914400" cy="914400"/>
          </a:xfrm>
          <a:prstGeom prst="rect">
            <a:avLst/>
          </a:prstGeom>
        </p:spPr>
      </p:pic>
      <p:sp>
        <p:nvSpPr>
          <p:cNvPr id="115" name="TextBox 114">
            <a:extLst>
              <a:ext uri="{FF2B5EF4-FFF2-40B4-BE49-F238E27FC236}">
                <a16:creationId xmlns:a16="http://schemas.microsoft.com/office/drawing/2014/main" id="{EA37A601-1235-4101-B204-62A7A8BAF126}"/>
              </a:ext>
            </a:extLst>
          </p:cNvPr>
          <p:cNvSpPr txBox="1"/>
          <p:nvPr/>
        </p:nvSpPr>
        <p:spPr>
          <a:xfrm>
            <a:off x="7758940" y="3057601"/>
            <a:ext cx="3085683" cy="1200329"/>
          </a:xfrm>
          <a:prstGeom prst="rect">
            <a:avLst/>
          </a:prstGeom>
          <a:noFill/>
        </p:spPr>
        <p:txBody>
          <a:bodyPr wrap="square" rtlCol="0">
            <a:spAutoFit/>
          </a:bodyPr>
          <a:lstStyle/>
          <a:p>
            <a:r>
              <a:rPr lang="en-AU" sz="1200" u="sng" dirty="0">
                <a:solidFill>
                  <a:schemeClr val="accent2"/>
                </a:solidFill>
                <a:latin typeface="Segoe UI Semibold" panose="020B0702040204020203" pitchFamily="34" charset="0"/>
              </a:rPr>
              <a:t>Implementation planning focus:</a:t>
            </a:r>
          </a:p>
          <a:p>
            <a:pPr marL="171450" indent="-171450">
              <a:buFontTx/>
              <a:buChar char="-"/>
            </a:pPr>
            <a:r>
              <a:rPr lang="en-AU" sz="1200" dirty="0">
                <a:solidFill>
                  <a:schemeClr val="accent2"/>
                </a:solidFill>
                <a:latin typeface="Segoe UI Semibold" panose="020B0702040204020203" pitchFamily="34" charset="0"/>
              </a:rPr>
              <a:t>Reset project to ready for implementation</a:t>
            </a:r>
          </a:p>
          <a:p>
            <a:pPr marL="171450" indent="-171450">
              <a:buFontTx/>
              <a:buChar char="-"/>
            </a:pPr>
            <a:r>
              <a:rPr lang="en-AU" sz="1200" dirty="0">
                <a:solidFill>
                  <a:schemeClr val="accent2"/>
                </a:solidFill>
                <a:latin typeface="Segoe UI Semibold" panose="020B0702040204020203" pitchFamily="34" charset="0"/>
              </a:rPr>
              <a:t>Confirm key stakeholders</a:t>
            </a:r>
          </a:p>
          <a:p>
            <a:pPr marL="171450" indent="-171450">
              <a:buFontTx/>
              <a:buChar char="-"/>
            </a:pPr>
            <a:r>
              <a:rPr lang="en-AU" sz="1200" dirty="0">
                <a:solidFill>
                  <a:schemeClr val="accent2"/>
                </a:solidFill>
                <a:latin typeface="Segoe UI Semibold" panose="020B0702040204020203" pitchFamily="34" charset="0"/>
              </a:rPr>
              <a:t>Define engagement activities</a:t>
            </a:r>
          </a:p>
          <a:p>
            <a:pPr marL="171450" indent="-171450">
              <a:buFontTx/>
              <a:buChar char="-"/>
            </a:pPr>
            <a:r>
              <a:rPr lang="en-AU" sz="1200" dirty="0">
                <a:solidFill>
                  <a:schemeClr val="accent2"/>
                </a:solidFill>
                <a:latin typeface="Segoe UI Semibold" panose="020B0702040204020203" pitchFamily="34" charset="0"/>
              </a:rPr>
              <a:t>Define communications and channels</a:t>
            </a:r>
          </a:p>
        </p:txBody>
      </p:sp>
      <p:sp>
        <p:nvSpPr>
          <p:cNvPr id="116" name="TextBox 115">
            <a:extLst>
              <a:ext uri="{FF2B5EF4-FFF2-40B4-BE49-F238E27FC236}">
                <a16:creationId xmlns:a16="http://schemas.microsoft.com/office/drawing/2014/main" id="{53CB3BCD-FCF0-4F65-BCBE-84FBCDC7E929}"/>
              </a:ext>
            </a:extLst>
          </p:cNvPr>
          <p:cNvSpPr txBox="1"/>
          <p:nvPr/>
        </p:nvSpPr>
        <p:spPr>
          <a:xfrm>
            <a:off x="748614" y="4784612"/>
            <a:ext cx="1647303" cy="307777"/>
          </a:xfrm>
          <a:prstGeom prst="rect">
            <a:avLst/>
          </a:prstGeom>
          <a:noFill/>
        </p:spPr>
        <p:txBody>
          <a:bodyPr wrap="square" rtlCol="0">
            <a:spAutoFit/>
          </a:bodyPr>
          <a:lstStyle/>
          <a:p>
            <a:r>
              <a:rPr lang="en-AU" sz="1400" dirty="0">
                <a:solidFill>
                  <a:schemeClr val="accent1"/>
                </a:solidFill>
                <a:latin typeface="Segoe UI Semibold" panose="020B0702040204020203" pitchFamily="34" charset="0"/>
              </a:rPr>
              <a:t>Working groups</a:t>
            </a:r>
          </a:p>
        </p:txBody>
      </p:sp>
      <p:sp>
        <p:nvSpPr>
          <p:cNvPr id="117" name="TextBox 116">
            <a:extLst>
              <a:ext uri="{FF2B5EF4-FFF2-40B4-BE49-F238E27FC236}">
                <a16:creationId xmlns:a16="http://schemas.microsoft.com/office/drawing/2014/main" id="{E723354F-5745-4859-A796-FE8EFFC17244}"/>
              </a:ext>
            </a:extLst>
          </p:cNvPr>
          <p:cNvSpPr txBox="1"/>
          <p:nvPr/>
        </p:nvSpPr>
        <p:spPr>
          <a:xfrm>
            <a:off x="2250456" y="5890151"/>
            <a:ext cx="1488203" cy="276999"/>
          </a:xfrm>
          <a:prstGeom prst="rect">
            <a:avLst/>
          </a:prstGeom>
          <a:noFill/>
        </p:spPr>
        <p:txBody>
          <a:bodyPr wrap="square" rtlCol="0">
            <a:spAutoFit/>
          </a:bodyPr>
          <a:lstStyle/>
          <a:p>
            <a:pPr algn="ctr"/>
            <a:r>
              <a:rPr lang="en-AU" sz="1200" dirty="0">
                <a:solidFill>
                  <a:schemeClr val="accent2"/>
                </a:solidFill>
                <a:latin typeface="Segoe UI Semibold" panose="020B0702040204020203" pitchFamily="34" charset="0"/>
              </a:rPr>
              <a:t>IT Implementation</a:t>
            </a:r>
          </a:p>
        </p:txBody>
      </p:sp>
      <p:pic>
        <p:nvPicPr>
          <p:cNvPr id="119" name="Graphic 118" descr="Customer review">
            <a:extLst>
              <a:ext uri="{FF2B5EF4-FFF2-40B4-BE49-F238E27FC236}">
                <a16:creationId xmlns:a16="http://schemas.microsoft.com/office/drawing/2014/main" id="{1144230E-C6BC-4977-928F-EE788D6A6D43}"/>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5181600" y="4987664"/>
            <a:ext cx="914400" cy="914400"/>
          </a:xfrm>
          <a:prstGeom prst="rect">
            <a:avLst/>
          </a:prstGeom>
        </p:spPr>
      </p:pic>
      <p:sp>
        <p:nvSpPr>
          <p:cNvPr id="120" name="TextBox 119">
            <a:extLst>
              <a:ext uri="{FF2B5EF4-FFF2-40B4-BE49-F238E27FC236}">
                <a16:creationId xmlns:a16="http://schemas.microsoft.com/office/drawing/2014/main" id="{B35FDE72-F18F-425E-85DB-F83A41F5A485}"/>
              </a:ext>
            </a:extLst>
          </p:cNvPr>
          <p:cNvSpPr txBox="1"/>
          <p:nvPr/>
        </p:nvSpPr>
        <p:spPr>
          <a:xfrm>
            <a:off x="4982308" y="5890151"/>
            <a:ext cx="1346479" cy="276999"/>
          </a:xfrm>
          <a:prstGeom prst="rect">
            <a:avLst/>
          </a:prstGeom>
          <a:noFill/>
        </p:spPr>
        <p:txBody>
          <a:bodyPr wrap="square" rtlCol="0">
            <a:spAutoFit/>
          </a:bodyPr>
          <a:lstStyle/>
          <a:p>
            <a:pPr algn="ctr"/>
            <a:r>
              <a:rPr lang="en-AU" sz="1200" dirty="0">
                <a:solidFill>
                  <a:schemeClr val="accent2"/>
                </a:solidFill>
                <a:latin typeface="Segoe UI Semibold" panose="020B0702040204020203" pitchFamily="34" charset="0"/>
              </a:rPr>
              <a:t>Data Integration</a:t>
            </a:r>
          </a:p>
        </p:txBody>
      </p:sp>
      <p:pic>
        <p:nvPicPr>
          <p:cNvPr id="121" name="Graphic 120" descr="Customer review">
            <a:extLst>
              <a:ext uri="{FF2B5EF4-FFF2-40B4-BE49-F238E27FC236}">
                <a16:creationId xmlns:a16="http://schemas.microsoft.com/office/drawing/2014/main" id="{7B385FAD-14EB-4A35-9711-6DB266082CC7}"/>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7821387" y="4987664"/>
            <a:ext cx="914400" cy="914400"/>
          </a:xfrm>
          <a:prstGeom prst="rect">
            <a:avLst/>
          </a:prstGeom>
        </p:spPr>
      </p:pic>
      <p:sp>
        <p:nvSpPr>
          <p:cNvPr id="122" name="TextBox 121">
            <a:extLst>
              <a:ext uri="{FF2B5EF4-FFF2-40B4-BE49-F238E27FC236}">
                <a16:creationId xmlns:a16="http://schemas.microsoft.com/office/drawing/2014/main" id="{EEF32B55-06E2-442F-AD30-FA105D221292}"/>
              </a:ext>
            </a:extLst>
          </p:cNvPr>
          <p:cNvSpPr txBox="1"/>
          <p:nvPr/>
        </p:nvSpPr>
        <p:spPr>
          <a:xfrm>
            <a:off x="7622095" y="5890151"/>
            <a:ext cx="1346479" cy="461665"/>
          </a:xfrm>
          <a:prstGeom prst="rect">
            <a:avLst/>
          </a:prstGeom>
          <a:noFill/>
        </p:spPr>
        <p:txBody>
          <a:bodyPr wrap="square" rtlCol="0">
            <a:spAutoFit/>
          </a:bodyPr>
          <a:lstStyle/>
          <a:p>
            <a:pPr algn="ctr"/>
            <a:r>
              <a:rPr lang="en-AU" sz="1200" dirty="0">
                <a:solidFill>
                  <a:schemeClr val="accent2"/>
                </a:solidFill>
                <a:latin typeface="Segoe UI Semibold" panose="020B0702040204020203" pitchFamily="34" charset="0"/>
              </a:rPr>
              <a:t>Stakeholder Engagement</a:t>
            </a:r>
          </a:p>
        </p:txBody>
      </p:sp>
      <p:cxnSp>
        <p:nvCxnSpPr>
          <p:cNvPr id="40" name="Straight Arrow Connector 39">
            <a:extLst>
              <a:ext uri="{FF2B5EF4-FFF2-40B4-BE49-F238E27FC236}">
                <a16:creationId xmlns:a16="http://schemas.microsoft.com/office/drawing/2014/main" id="{78AB2930-FC59-49B4-A6DA-C7340B9B53D0}"/>
              </a:ext>
            </a:extLst>
          </p:cNvPr>
          <p:cNvCxnSpPr>
            <a:cxnSpLocks/>
            <a:stCxn id="38" idx="2"/>
            <a:endCxn id="119" idx="0"/>
          </p:cNvCxnSpPr>
          <p:nvPr/>
        </p:nvCxnSpPr>
        <p:spPr>
          <a:xfrm>
            <a:off x="3001673" y="4498424"/>
            <a:ext cx="2637127" cy="489240"/>
          </a:xfrm>
          <a:prstGeom prst="straightConnector1">
            <a:avLst/>
          </a:prstGeom>
          <a:ln w="63500">
            <a:solidFill>
              <a:schemeClr val="accent6">
                <a:lumMod val="50000"/>
              </a:schemeClr>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24" name="Straight Arrow Connector 123">
            <a:extLst>
              <a:ext uri="{FF2B5EF4-FFF2-40B4-BE49-F238E27FC236}">
                <a16:creationId xmlns:a16="http://schemas.microsoft.com/office/drawing/2014/main" id="{71910966-610F-44F0-9D4E-1772D87D13CC}"/>
              </a:ext>
            </a:extLst>
          </p:cNvPr>
          <p:cNvCxnSpPr>
            <a:cxnSpLocks/>
            <a:stCxn id="37" idx="0"/>
            <a:endCxn id="38" idx="2"/>
          </p:cNvCxnSpPr>
          <p:nvPr/>
        </p:nvCxnSpPr>
        <p:spPr>
          <a:xfrm flipV="1">
            <a:off x="2999013" y="4498424"/>
            <a:ext cx="2660" cy="489240"/>
          </a:xfrm>
          <a:prstGeom prst="straightConnector1">
            <a:avLst/>
          </a:prstGeom>
          <a:ln w="63500">
            <a:solidFill>
              <a:schemeClr val="accent6">
                <a:lumMod val="50000"/>
              </a:schemeClr>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25" name="Straight Arrow Connector 124">
            <a:extLst>
              <a:ext uri="{FF2B5EF4-FFF2-40B4-BE49-F238E27FC236}">
                <a16:creationId xmlns:a16="http://schemas.microsoft.com/office/drawing/2014/main" id="{573066B2-0FBA-4821-94F0-0FF735069F17}"/>
              </a:ext>
            </a:extLst>
          </p:cNvPr>
          <p:cNvCxnSpPr>
            <a:cxnSpLocks/>
            <a:stCxn id="121" idx="0"/>
            <a:endCxn id="123" idx="2"/>
          </p:cNvCxnSpPr>
          <p:nvPr/>
        </p:nvCxnSpPr>
        <p:spPr>
          <a:xfrm flipV="1">
            <a:off x="8278587" y="4498424"/>
            <a:ext cx="536453" cy="489240"/>
          </a:xfrm>
          <a:prstGeom prst="straightConnector1">
            <a:avLst/>
          </a:prstGeom>
          <a:ln w="63500">
            <a:solidFill>
              <a:schemeClr val="accent6">
                <a:lumMod val="50000"/>
              </a:schemeClr>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26" name="Straight Arrow Connector 125">
            <a:extLst>
              <a:ext uri="{FF2B5EF4-FFF2-40B4-BE49-F238E27FC236}">
                <a16:creationId xmlns:a16="http://schemas.microsoft.com/office/drawing/2014/main" id="{6D46B544-340F-44CD-B01B-CA50732CA539}"/>
              </a:ext>
            </a:extLst>
          </p:cNvPr>
          <p:cNvCxnSpPr>
            <a:cxnSpLocks/>
            <a:stCxn id="38" idx="3"/>
            <a:endCxn id="123" idx="1"/>
          </p:cNvCxnSpPr>
          <p:nvPr/>
        </p:nvCxnSpPr>
        <p:spPr>
          <a:xfrm>
            <a:off x="5119153" y="3750831"/>
            <a:ext cx="1578406" cy="0"/>
          </a:xfrm>
          <a:prstGeom prst="straightConnector1">
            <a:avLst/>
          </a:prstGeom>
          <a:ln w="127000">
            <a:solidFill>
              <a:schemeClr val="accent6"/>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2362749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548E74-0825-4D77-B4FD-3A599A9EB7F6}"/>
              </a:ext>
            </a:extLst>
          </p:cNvPr>
          <p:cNvSpPr>
            <a:spLocks noGrp="1"/>
          </p:cNvSpPr>
          <p:nvPr>
            <p:ph type="title"/>
          </p:nvPr>
        </p:nvSpPr>
        <p:spPr/>
        <p:txBody>
          <a:bodyPr/>
          <a:lstStyle/>
          <a:p>
            <a:r>
              <a:rPr lang="en-AU" dirty="0"/>
              <a:t>Contact</a:t>
            </a:r>
          </a:p>
        </p:txBody>
      </p:sp>
      <p:sp>
        <p:nvSpPr>
          <p:cNvPr id="4" name="Slide Number Placeholder 3">
            <a:extLst>
              <a:ext uri="{FF2B5EF4-FFF2-40B4-BE49-F238E27FC236}">
                <a16:creationId xmlns:a16="http://schemas.microsoft.com/office/drawing/2014/main" id="{34D4B696-9BFB-4491-876D-3A53ECF2258D}"/>
              </a:ext>
            </a:extLst>
          </p:cNvPr>
          <p:cNvSpPr>
            <a:spLocks noGrp="1"/>
          </p:cNvSpPr>
          <p:nvPr>
            <p:ph type="sldNum" sz="quarter" idx="12"/>
          </p:nvPr>
        </p:nvSpPr>
        <p:spPr/>
        <p:txBody>
          <a:bodyPr/>
          <a:lstStyle/>
          <a:p>
            <a:fld id="{4EC81F68-4976-451A-B2E9-79BCBD2F70CC}" type="slidenum">
              <a:rPr lang="en-AU" smtClean="0"/>
              <a:t>19</a:t>
            </a:fld>
            <a:endParaRPr lang="en-AU" dirty="0"/>
          </a:p>
        </p:txBody>
      </p:sp>
      <p:pic>
        <p:nvPicPr>
          <p:cNvPr id="6" name="Graphic 5" descr="Email">
            <a:extLst>
              <a:ext uri="{FF2B5EF4-FFF2-40B4-BE49-F238E27FC236}">
                <a16:creationId xmlns:a16="http://schemas.microsoft.com/office/drawing/2014/main" id="{1909D8EE-560A-4563-BC00-94163D1F41EC}"/>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743797" y="5212557"/>
            <a:ext cx="914400" cy="914400"/>
          </a:xfrm>
          <a:prstGeom prst="rect">
            <a:avLst/>
          </a:prstGeom>
        </p:spPr>
      </p:pic>
      <p:pic>
        <p:nvPicPr>
          <p:cNvPr id="8" name="Graphic 7" descr="World">
            <a:extLst>
              <a:ext uri="{FF2B5EF4-FFF2-40B4-BE49-F238E27FC236}">
                <a16:creationId xmlns:a16="http://schemas.microsoft.com/office/drawing/2014/main" id="{E9F10834-2FC4-499D-99DB-4E4B1E097203}"/>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743797" y="2239964"/>
            <a:ext cx="914400" cy="914400"/>
          </a:xfrm>
          <a:prstGeom prst="rect">
            <a:avLst/>
          </a:prstGeom>
        </p:spPr>
      </p:pic>
      <p:graphicFrame>
        <p:nvGraphicFramePr>
          <p:cNvPr id="9" name="Table 8">
            <a:extLst>
              <a:ext uri="{FF2B5EF4-FFF2-40B4-BE49-F238E27FC236}">
                <a16:creationId xmlns:a16="http://schemas.microsoft.com/office/drawing/2014/main" id="{B2612300-526B-4066-8D94-91F11D6A15C7}"/>
              </a:ext>
            </a:extLst>
          </p:cNvPr>
          <p:cNvGraphicFramePr>
            <a:graphicFrameLocks noGrp="1"/>
          </p:cNvGraphicFramePr>
          <p:nvPr>
            <p:extLst>
              <p:ext uri="{D42A27DB-BD31-4B8C-83A1-F6EECF244321}">
                <p14:modId xmlns:p14="http://schemas.microsoft.com/office/powerpoint/2010/main" val="3991091998"/>
              </p:ext>
            </p:extLst>
          </p:nvPr>
        </p:nvGraphicFramePr>
        <p:xfrm>
          <a:off x="1802224" y="1539084"/>
          <a:ext cx="9839630" cy="4817266"/>
        </p:xfrm>
        <a:graphic>
          <a:graphicData uri="http://schemas.openxmlformats.org/drawingml/2006/table">
            <a:tbl>
              <a:tblPr firstRow="1" bandRow="1">
                <a:tableStyleId>{5C22544A-7EE6-4342-B048-85BDC9FD1C3A}</a:tableStyleId>
              </a:tblPr>
              <a:tblGrid>
                <a:gridCol w="9839630">
                  <a:extLst>
                    <a:ext uri="{9D8B030D-6E8A-4147-A177-3AD203B41FA5}">
                      <a16:colId xmlns:a16="http://schemas.microsoft.com/office/drawing/2014/main" val="755360532"/>
                    </a:ext>
                  </a:extLst>
                </a:gridCol>
              </a:tblGrid>
              <a:tr h="386953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AU" sz="2500" b="0" dirty="0">
                        <a:solidFill>
                          <a:schemeClr val="tx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2500" b="0" dirty="0">
                          <a:solidFill>
                            <a:schemeClr val="tx1"/>
                          </a:solidFill>
                        </a:rPr>
                        <a:t>Guidelines and Collection Framework consultation page</a:t>
                      </a:r>
                    </a:p>
                    <a:p>
                      <a:pPr marL="0" marR="0" lvl="0" indent="0" algn="l" defTabSz="914400" rtl="0" eaLnBrk="1" fontAlgn="auto" latinLnBrk="0" hangingPunct="1">
                        <a:lnSpc>
                          <a:spcPct val="100000"/>
                        </a:lnSpc>
                        <a:spcBef>
                          <a:spcPts val="0"/>
                        </a:spcBef>
                        <a:spcAft>
                          <a:spcPts val="0"/>
                        </a:spcAft>
                        <a:buClrTx/>
                        <a:buSzTx/>
                        <a:buFontTx/>
                        <a:buNone/>
                        <a:tabLst/>
                        <a:defRPr/>
                      </a:pPr>
                      <a:r>
                        <a:rPr lang="en-AU" sz="2500" b="0" dirty="0">
                          <a:solidFill>
                            <a:schemeClr val="accent1"/>
                          </a:solidFill>
                          <a:hlinkClick r:id="rId7">
                            <a:extLst>
                              <a:ext uri="{A12FA001-AC4F-418D-AE19-62706E023703}">
                                <ahyp:hlinkClr xmlns:ahyp="http://schemas.microsoft.com/office/drawing/2018/hyperlinkcolor" val="tx"/>
                              </a:ext>
                            </a:extLst>
                          </a:hlinkClick>
                        </a:rPr>
                        <a:t>https://www.aemo.com.au/Stakeholder-Consultation/Consultations/NEM-Distributed-Energy-Resources-Information-Guidelines-Consultation</a:t>
                      </a:r>
                      <a:endParaRPr lang="en-AU" sz="2500" b="0" dirty="0">
                        <a:solidFill>
                          <a:schemeClr val="accent1"/>
                        </a:solidFill>
                      </a:endParaRPr>
                    </a:p>
                    <a:p>
                      <a:endParaRPr lang="en-AU" sz="2500" b="0" dirty="0">
                        <a:solidFill>
                          <a:schemeClr val="tx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2500" b="0" dirty="0">
                          <a:solidFill>
                            <a:schemeClr val="tx1"/>
                          </a:solidFill>
                        </a:rPr>
                        <a:t>Implementation Project page</a:t>
                      </a:r>
                    </a:p>
                    <a:p>
                      <a:pPr marL="0" marR="0" lvl="0" indent="0" algn="l" defTabSz="914400" rtl="0" eaLnBrk="1" fontAlgn="auto" latinLnBrk="0" hangingPunct="1">
                        <a:lnSpc>
                          <a:spcPct val="100000"/>
                        </a:lnSpc>
                        <a:spcBef>
                          <a:spcPts val="0"/>
                        </a:spcBef>
                        <a:spcAft>
                          <a:spcPts val="0"/>
                        </a:spcAft>
                        <a:buClrTx/>
                        <a:buSzTx/>
                        <a:buFontTx/>
                        <a:buNone/>
                        <a:tabLst/>
                        <a:defRPr/>
                      </a:pPr>
                      <a:r>
                        <a:rPr lang="en-AU" sz="2500" b="0" kern="1200" dirty="0">
                          <a:solidFill>
                            <a:schemeClr val="accent1"/>
                          </a:solidFill>
                          <a:latin typeface="+mn-lt"/>
                          <a:ea typeface="+mn-ea"/>
                          <a:cs typeface="+mn-cs"/>
                          <a:hlinkClick r:id="rId8">
                            <a:extLst>
                              <a:ext uri="{A12FA001-AC4F-418D-AE19-62706E023703}">
                                <ahyp:hlinkClr xmlns:ahyp="http://schemas.microsoft.com/office/drawing/2018/hyperlinkcolor" val="tx"/>
                              </a:ext>
                            </a:extLst>
                          </a:hlinkClick>
                        </a:rPr>
                        <a:t>https://www.aemo.com.au/Electricity/National-Electricity-Market-NEM/DER-program/DER-Register-Implementation</a:t>
                      </a:r>
                      <a:endParaRPr lang="en-AU" sz="2500" b="0" kern="1200" dirty="0">
                        <a:solidFill>
                          <a:schemeClr val="accent1"/>
                        </a:solidFill>
                        <a:latin typeface="+mn-lt"/>
                        <a:ea typeface="+mn-ea"/>
                        <a:cs typeface="+mn-cs"/>
                      </a:endParaRPr>
                    </a:p>
                    <a:p>
                      <a:endParaRPr lang="en-AU" sz="2500" b="0" dirty="0">
                        <a:solidFill>
                          <a:schemeClr val="tx1"/>
                        </a:solidFill>
                      </a:endParaRPr>
                    </a:p>
                  </a:txBody>
                  <a:tcPr>
                    <a:lnL w="12700" cmpd="sng">
                      <a:noFill/>
                    </a:lnL>
                    <a:lnR w="12700" cmpd="sng">
                      <a:noFill/>
                    </a:lnR>
                    <a:lnT w="12700" cmpd="sng">
                      <a:noFill/>
                    </a:lnT>
                    <a:lnB w="381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242484141"/>
                  </a:ext>
                </a:extLst>
              </a:tr>
              <a:tr h="915826">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sz="2500" b="0" dirty="0">
                          <a:solidFill>
                            <a:schemeClr val="accent1"/>
                          </a:solidFill>
                          <a:hlinkClick r:id="rId9">
                            <a:extLst>
                              <a:ext uri="{A12FA001-AC4F-418D-AE19-62706E023703}">
                                <ahyp:hlinkClr xmlns:ahyp="http://schemas.microsoft.com/office/drawing/2018/hyperlinkcolor" val="tx"/>
                              </a:ext>
                            </a:extLst>
                          </a:hlinkClick>
                        </a:rPr>
                        <a:t>DERRegister@aemo.com.au</a:t>
                      </a:r>
                      <a:endParaRPr lang="en-AU" sz="2500" b="0" dirty="0">
                        <a:solidFill>
                          <a:schemeClr val="accent1"/>
                        </a:solidFill>
                      </a:endParaRPr>
                    </a:p>
                  </a:txBody>
                  <a:tcPr>
                    <a:lnL w="12700" cmpd="sng">
                      <a:noFill/>
                    </a:lnL>
                    <a:lnR w="12700" cmpd="sng">
                      <a:noFill/>
                    </a:lnR>
                    <a:lnT w="381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05618036"/>
                  </a:ext>
                </a:extLst>
              </a:tr>
            </a:tbl>
          </a:graphicData>
        </a:graphic>
      </p:graphicFrame>
      <p:pic>
        <p:nvPicPr>
          <p:cNvPr id="7" name="Graphic 6" descr="World">
            <a:extLst>
              <a:ext uri="{FF2B5EF4-FFF2-40B4-BE49-F238E27FC236}">
                <a16:creationId xmlns:a16="http://schemas.microsoft.com/office/drawing/2014/main" id="{CCD372FB-3493-4C2B-8B82-1857C1021712}"/>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750914" y="3840957"/>
            <a:ext cx="914400" cy="914400"/>
          </a:xfrm>
          <a:prstGeom prst="rect">
            <a:avLst/>
          </a:prstGeom>
        </p:spPr>
      </p:pic>
    </p:spTree>
    <p:extLst>
      <p:ext uri="{BB962C8B-B14F-4D97-AF65-F5344CB8AC3E}">
        <p14:creationId xmlns:p14="http://schemas.microsoft.com/office/powerpoint/2010/main" val="426855013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849EAE-6C16-4836-8A5B-52745D9E5DDC}"/>
              </a:ext>
            </a:extLst>
          </p:cNvPr>
          <p:cNvSpPr>
            <a:spLocks noGrp="1"/>
          </p:cNvSpPr>
          <p:nvPr>
            <p:ph type="title"/>
          </p:nvPr>
        </p:nvSpPr>
        <p:spPr/>
        <p:txBody>
          <a:bodyPr/>
          <a:lstStyle/>
          <a:p>
            <a:r>
              <a:rPr lang="en-AU" dirty="0"/>
              <a:t>Background</a:t>
            </a:r>
          </a:p>
        </p:txBody>
      </p:sp>
      <p:sp>
        <p:nvSpPr>
          <p:cNvPr id="3" name="Text Placeholder 2">
            <a:extLst>
              <a:ext uri="{FF2B5EF4-FFF2-40B4-BE49-F238E27FC236}">
                <a16:creationId xmlns:a16="http://schemas.microsoft.com/office/drawing/2014/main" id="{4C67795C-F121-4660-8927-D815BFC80D4E}"/>
              </a:ext>
            </a:extLst>
          </p:cNvPr>
          <p:cNvSpPr>
            <a:spLocks noGrp="1"/>
          </p:cNvSpPr>
          <p:nvPr>
            <p:ph type="body" idx="1"/>
          </p:nvPr>
        </p:nvSpPr>
        <p:spPr/>
        <p:txBody>
          <a:bodyPr/>
          <a:lstStyle/>
          <a:p>
            <a:endParaRPr lang="en-AU"/>
          </a:p>
        </p:txBody>
      </p:sp>
      <p:sp>
        <p:nvSpPr>
          <p:cNvPr id="4" name="Slide Number Placeholder 3">
            <a:extLst>
              <a:ext uri="{FF2B5EF4-FFF2-40B4-BE49-F238E27FC236}">
                <a16:creationId xmlns:a16="http://schemas.microsoft.com/office/drawing/2014/main" id="{830BDC53-1268-4BB6-A1FF-D8AEF11420DF}"/>
              </a:ext>
            </a:extLst>
          </p:cNvPr>
          <p:cNvSpPr>
            <a:spLocks noGrp="1"/>
          </p:cNvSpPr>
          <p:nvPr>
            <p:ph type="sldNum" sz="quarter" idx="12"/>
          </p:nvPr>
        </p:nvSpPr>
        <p:spPr/>
        <p:txBody>
          <a:bodyPr/>
          <a:lstStyle/>
          <a:p>
            <a:fld id="{4EC81F68-4976-451A-B2E9-79BCBD2F70CC}" type="slidenum">
              <a:rPr lang="en-AU" smtClean="0"/>
              <a:pPr/>
              <a:t>2</a:t>
            </a:fld>
            <a:endParaRPr lang="en-AU" dirty="0"/>
          </a:p>
        </p:txBody>
      </p:sp>
    </p:spTree>
    <p:extLst>
      <p:ext uri="{BB962C8B-B14F-4D97-AF65-F5344CB8AC3E}">
        <p14:creationId xmlns:p14="http://schemas.microsoft.com/office/powerpoint/2010/main" val="389638927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491922-2A56-4314-B439-2B24A0C9B30B}"/>
              </a:ext>
            </a:extLst>
          </p:cNvPr>
          <p:cNvSpPr>
            <a:spLocks noGrp="1"/>
          </p:cNvSpPr>
          <p:nvPr>
            <p:ph type="title"/>
          </p:nvPr>
        </p:nvSpPr>
        <p:spPr/>
        <p:txBody>
          <a:bodyPr>
            <a:normAutofit/>
          </a:bodyPr>
          <a:lstStyle/>
          <a:p>
            <a:r>
              <a:rPr lang="en-AU" dirty="0"/>
              <a:t>Rule objectives</a:t>
            </a:r>
          </a:p>
        </p:txBody>
      </p:sp>
      <p:sp>
        <p:nvSpPr>
          <p:cNvPr id="3" name="Content Placeholder 2">
            <a:extLst>
              <a:ext uri="{FF2B5EF4-FFF2-40B4-BE49-F238E27FC236}">
                <a16:creationId xmlns:a16="http://schemas.microsoft.com/office/drawing/2014/main" id="{1DEE4EEA-6C61-4217-B199-0E7CBCE67A61}"/>
              </a:ext>
            </a:extLst>
          </p:cNvPr>
          <p:cNvSpPr>
            <a:spLocks noGrp="1"/>
          </p:cNvSpPr>
          <p:nvPr>
            <p:ph idx="1"/>
          </p:nvPr>
        </p:nvSpPr>
        <p:spPr>
          <a:xfrm>
            <a:off x="235528" y="1531335"/>
            <a:ext cx="11694382" cy="5190140"/>
          </a:xfrm>
        </p:spPr>
        <p:txBody>
          <a:bodyPr>
            <a:normAutofit/>
          </a:bodyPr>
          <a:lstStyle/>
          <a:p>
            <a:pPr marL="0" indent="0">
              <a:buNone/>
            </a:pPr>
            <a:r>
              <a:rPr lang="en-AU" dirty="0"/>
              <a:t>AEMC view that the DER Register will advance the NEO by increasing visibility of DER, leading to</a:t>
            </a:r>
          </a:p>
          <a:p>
            <a:r>
              <a:rPr lang="en-AU" sz="2400" dirty="0"/>
              <a:t>Enhanced planning and investment decisions and asset optimisation by NSPs</a:t>
            </a:r>
          </a:p>
          <a:p>
            <a:r>
              <a:rPr lang="en-AU" sz="2400" dirty="0"/>
              <a:t>Improve operational decisions by AEMO’s with visibility of DER and its operational characteristics (i.e. trip and control settings)</a:t>
            </a:r>
          </a:p>
          <a:p>
            <a:r>
              <a:rPr lang="en-AU" sz="2400" dirty="0"/>
              <a:t>Enhance policy and investment decisions through public reporting on DER</a:t>
            </a:r>
          </a:p>
          <a:p>
            <a:pPr marL="0" indent="0">
              <a:buNone/>
            </a:pPr>
            <a:endParaRPr lang="en-AU" sz="2400" dirty="0"/>
          </a:p>
          <a:p>
            <a:pPr marL="0" indent="0">
              <a:buNone/>
            </a:pPr>
            <a:r>
              <a:rPr lang="en-AU" dirty="0"/>
              <a:t>Scope</a:t>
            </a:r>
          </a:p>
          <a:p>
            <a:r>
              <a:rPr lang="en-AU" sz="2400" dirty="0"/>
              <a:t>For DNSPs: All non-registered embedded generation below 30 MW</a:t>
            </a:r>
          </a:p>
          <a:p>
            <a:r>
              <a:rPr lang="en-AU" sz="2400" dirty="0"/>
              <a:t>For TNSPs: All non-registered generation below 30 MW</a:t>
            </a:r>
          </a:p>
        </p:txBody>
      </p:sp>
      <p:sp>
        <p:nvSpPr>
          <p:cNvPr id="4" name="Slide Number Placeholder 3">
            <a:extLst>
              <a:ext uri="{FF2B5EF4-FFF2-40B4-BE49-F238E27FC236}">
                <a16:creationId xmlns:a16="http://schemas.microsoft.com/office/drawing/2014/main" id="{E171B6FC-9ABF-43F3-AA4D-79B98CF5CBDD}"/>
              </a:ext>
            </a:extLst>
          </p:cNvPr>
          <p:cNvSpPr>
            <a:spLocks noGrp="1"/>
          </p:cNvSpPr>
          <p:nvPr>
            <p:ph type="sldNum" sz="quarter" idx="12"/>
          </p:nvPr>
        </p:nvSpPr>
        <p:spPr/>
        <p:txBody>
          <a:bodyPr/>
          <a:lstStyle/>
          <a:p>
            <a:fld id="{4EC81F68-4976-451A-B2E9-79BCBD2F70CC}" type="slidenum">
              <a:rPr lang="en-AU" smtClean="0"/>
              <a:t>3</a:t>
            </a:fld>
            <a:endParaRPr lang="en-AU" dirty="0"/>
          </a:p>
        </p:txBody>
      </p:sp>
    </p:spTree>
    <p:extLst>
      <p:ext uri="{BB962C8B-B14F-4D97-AF65-F5344CB8AC3E}">
        <p14:creationId xmlns:p14="http://schemas.microsoft.com/office/powerpoint/2010/main" val="13837422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5" end="5"/>
                                            </p:txEl>
                                          </p:spTgt>
                                        </p:tgtEl>
                                        <p:attrNameLst>
                                          <p:attrName>style.visibility</p:attrName>
                                        </p:attrNameLst>
                                      </p:cBhvr>
                                      <p:to>
                                        <p:strVal val="visible"/>
                                      </p:to>
                                    </p:set>
                                    <p:animEffect transition="in" filter="fade">
                                      <p:cBhvr>
                                        <p:cTn id="7" dur="500"/>
                                        <p:tgtEl>
                                          <p:spTgt spid="3">
                                            <p:txEl>
                                              <p:pRg st="5" end="5"/>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6" end="6"/>
                                            </p:txEl>
                                          </p:spTgt>
                                        </p:tgtEl>
                                        <p:attrNameLst>
                                          <p:attrName>style.visibility</p:attrName>
                                        </p:attrNameLst>
                                      </p:cBhvr>
                                      <p:to>
                                        <p:strVal val="visible"/>
                                      </p:to>
                                    </p:set>
                                    <p:animEffect transition="in" filter="fade">
                                      <p:cBhvr>
                                        <p:cTn id="10" dur="500"/>
                                        <p:tgtEl>
                                          <p:spTgt spid="3">
                                            <p:txEl>
                                              <p:pRg st="6" end="6"/>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3">
                                            <p:txEl>
                                              <p:pRg st="7" end="7"/>
                                            </p:txEl>
                                          </p:spTgt>
                                        </p:tgtEl>
                                        <p:attrNameLst>
                                          <p:attrName>style.visibility</p:attrName>
                                        </p:attrNameLst>
                                      </p:cBhvr>
                                      <p:to>
                                        <p:strVal val="visible"/>
                                      </p:to>
                                    </p:set>
                                    <p:animEffect transition="in" filter="fade">
                                      <p:cBhvr>
                                        <p:cTn id="13" dur="5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9946EB-C30C-495A-A832-E0576645658B}"/>
              </a:ext>
            </a:extLst>
          </p:cNvPr>
          <p:cNvSpPr>
            <a:spLocks noGrp="1"/>
          </p:cNvSpPr>
          <p:nvPr>
            <p:ph type="title"/>
          </p:nvPr>
        </p:nvSpPr>
        <p:spPr/>
        <p:txBody>
          <a:bodyPr/>
          <a:lstStyle/>
          <a:p>
            <a:r>
              <a:rPr lang="en-AU" dirty="0"/>
              <a:t>Rule obligations</a:t>
            </a:r>
          </a:p>
        </p:txBody>
      </p:sp>
      <p:sp>
        <p:nvSpPr>
          <p:cNvPr id="4" name="Slide Number Placeholder 3">
            <a:extLst>
              <a:ext uri="{FF2B5EF4-FFF2-40B4-BE49-F238E27FC236}">
                <a16:creationId xmlns:a16="http://schemas.microsoft.com/office/drawing/2014/main" id="{F9B2B5C1-DB19-43B0-8E23-DE91D4980F49}"/>
              </a:ext>
            </a:extLst>
          </p:cNvPr>
          <p:cNvSpPr>
            <a:spLocks noGrp="1"/>
          </p:cNvSpPr>
          <p:nvPr>
            <p:ph type="sldNum" sz="quarter" idx="12"/>
          </p:nvPr>
        </p:nvSpPr>
        <p:spPr/>
        <p:txBody>
          <a:bodyPr/>
          <a:lstStyle/>
          <a:p>
            <a:fld id="{4EC81F68-4976-451A-B2E9-79BCBD2F70CC}" type="slidenum">
              <a:rPr lang="en-AU" smtClean="0"/>
              <a:t>4</a:t>
            </a:fld>
            <a:endParaRPr lang="en-AU" dirty="0"/>
          </a:p>
        </p:txBody>
      </p:sp>
      <p:graphicFrame>
        <p:nvGraphicFramePr>
          <p:cNvPr id="11" name="Table 10">
            <a:extLst>
              <a:ext uri="{FF2B5EF4-FFF2-40B4-BE49-F238E27FC236}">
                <a16:creationId xmlns:a16="http://schemas.microsoft.com/office/drawing/2014/main" id="{E32E2D41-24B0-48B3-AE11-A5B2BB60483B}"/>
              </a:ext>
            </a:extLst>
          </p:cNvPr>
          <p:cNvGraphicFramePr>
            <a:graphicFrameLocks noGrp="1"/>
          </p:cNvGraphicFramePr>
          <p:nvPr>
            <p:extLst>
              <p:ext uri="{D42A27DB-BD31-4B8C-83A1-F6EECF244321}">
                <p14:modId xmlns:p14="http://schemas.microsoft.com/office/powerpoint/2010/main" val="338423323"/>
              </p:ext>
            </p:extLst>
          </p:nvPr>
        </p:nvGraphicFramePr>
        <p:xfrm>
          <a:off x="208961" y="2467430"/>
          <a:ext cx="11694384" cy="3974386"/>
        </p:xfrm>
        <a:graphic>
          <a:graphicData uri="http://schemas.openxmlformats.org/drawingml/2006/table">
            <a:tbl>
              <a:tblPr firstRow="1" bandRow="1">
                <a:tableStyleId>{5C22544A-7EE6-4342-B048-85BDC9FD1C3A}</a:tableStyleId>
              </a:tblPr>
              <a:tblGrid>
                <a:gridCol w="5847192">
                  <a:extLst>
                    <a:ext uri="{9D8B030D-6E8A-4147-A177-3AD203B41FA5}">
                      <a16:colId xmlns:a16="http://schemas.microsoft.com/office/drawing/2014/main" val="2779023918"/>
                    </a:ext>
                  </a:extLst>
                </a:gridCol>
                <a:gridCol w="5847192">
                  <a:extLst>
                    <a:ext uri="{9D8B030D-6E8A-4147-A177-3AD203B41FA5}">
                      <a16:colId xmlns:a16="http://schemas.microsoft.com/office/drawing/2014/main" val="1242494464"/>
                    </a:ext>
                  </a:extLst>
                </a:gridCol>
              </a:tblGrid>
              <a:tr h="603436">
                <a:tc>
                  <a:txBody>
                    <a:bodyPr/>
                    <a:lstStyle/>
                    <a:p>
                      <a:pPr algn="ctr"/>
                      <a:r>
                        <a:rPr lang="en-AU" sz="2200" dirty="0"/>
                        <a:t>AEMO must</a:t>
                      </a:r>
                    </a:p>
                  </a:txBody>
                  <a:tcPr anchor="ctr"/>
                </a:tc>
                <a:tc>
                  <a:txBody>
                    <a:bodyPr/>
                    <a:lstStyle/>
                    <a:p>
                      <a:pPr algn="ctr"/>
                      <a:r>
                        <a:rPr lang="en-AU" sz="2200" dirty="0"/>
                        <a:t>NSP must</a:t>
                      </a:r>
                    </a:p>
                  </a:txBody>
                  <a:tcPr anchor="ctr"/>
                </a:tc>
                <a:extLst>
                  <a:ext uri="{0D108BD9-81ED-4DB2-BD59-A6C34878D82A}">
                    <a16:rowId xmlns:a16="http://schemas.microsoft.com/office/drawing/2014/main" val="3307931388"/>
                  </a:ext>
                </a:extLst>
              </a:tr>
              <a:tr h="3370950">
                <a:tc>
                  <a:txBody>
                    <a:bodyPr/>
                    <a:lstStyle/>
                    <a:p>
                      <a:pPr marL="446088" lvl="1" indent="-446088" algn="l">
                        <a:buFont typeface="+mj-lt"/>
                        <a:buAutoNum type="alphaLcParenR"/>
                      </a:pPr>
                      <a:r>
                        <a:rPr lang="en-AU" sz="1900" dirty="0"/>
                        <a:t>Establish, maintain and update a DER Register</a:t>
                      </a:r>
                    </a:p>
                    <a:p>
                      <a:pPr marL="446088" lvl="1" indent="-446088" algn="l">
                        <a:buFont typeface="+mj-lt"/>
                        <a:buAutoNum type="alphaLcParenR"/>
                      </a:pPr>
                      <a:r>
                        <a:rPr lang="en-AU" sz="1900" dirty="0"/>
                        <a:t>Develop, maintain and publish DER Register Information Guidelines</a:t>
                      </a:r>
                    </a:p>
                    <a:p>
                      <a:pPr marL="446088" lvl="1" indent="-446088" algn="l">
                        <a:buFont typeface="+mj-lt"/>
                        <a:buAutoNum type="alphaLcParenR"/>
                      </a:pPr>
                      <a:r>
                        <a:rPr lang="en-AU" sz="1900" dirty="0"/>
                        <a:t>Share disaggregated data with NSPs</a:t>
                      </a:r>
                    </a:p>
                    <a:p>
                      <a:pPr marL="446088" lvl="1" indent="-446088" algn="l">
                        <a:buFont typeface="+mj-lt"/>
                        <a:buAutoNum type="alphaLcParenR"/>
                      </a:pPr>
                      <a:r>
                        <a:rPr lang="en-AU" sz="1900" dirty="0"/>
                        <a:t>DER Register Report on website</a:t>
                      </a:r>
                    </a:p>
                    <a:p>
                      <a:pPr marL="446088" lvl="1" indent="-446088" algn="l">
                        <a:buFont typeface="+mj-lt"/>
                        <a:buAutoNum type="alphaLcParenR"/>
                      </a:pPr>
                      <a:r>
                        <a:rPr lang="en-AU" sz="1900" dirty="0"/>
                        <a:t>Consider DER information in forecasting, planning, operational decisions</a:t>
                      </a:r>
                    </a:p>
                    <a:p>
                      <a:pPr marL="446088" lvl="1" indent="-446088" algn="l">
                        <a:buFont typeface="+mj-lt"/>
                        <a:buAutoNum type="alphaLcParenR"/>
                      </a:pPr>
                      <a:r>
                        <a:rPr lang="en-AU" sz="1900" dirty="0"/>
                        <a:t>Share information with emergency services</a:t>
                      </a:r>
                    </a:p>
                  </a:txBody>
                  <a:tcPr anchor="ctr"/>
                </a:tc>
                <a:tc>
                  <a:txBody>
                    <a:bodyPr/>
                    <a:lstStyle/>
                    <a:p>
                      <a:pPr marL="457200" lvl="1" indent="-457200" algn="l">
                        <a:buFont typeface="+mj-lt"/>
                        <a:buAutoNum type="alphaLcParenR"/>
                      </a:pPr>
                      <a:r>
                        <a:rPr lang="en-AU" sz="1900" dirty="0"/>
                        <a:t>Adhere to AEMO’s DER Register Information Guidelines to provide ‘</a:t>
                      </a:r>
                      <a:r>
                        <a:rPr lang="en-AU" sz="1900" i="1" dirty="0"/>
                        <a:t>DER generation information’</a:t>
                      </a:r>
                    </a:p>
                    <a:p>
                      <a:pPr marL="457200" lvl="1" indent="-457200" algn="l">
                        <a:buFont typeface="+mj-lt"/>
                        <a:buAutoNum type="alphaLcParenR"/>
                      </a:pPr>
                      <a:r>
                        <a:rPr lang="en-AU" sz="1900" dirty="0"/>
                        <a:t>Collect and submit ‘</a:t>
                      </a:r>
                      <a:r>
                        <a:rPr lang="en-AU" sz="1900" i="1" dirty="0"/>
                        <a:t>DER generation information</a:t>
                      </a:r>
                      <a:r>
                        <a:rPr lang="en-AU" sz="1900" dirty="0"/>
                        <a:t>’ as it relates to ‘connection points’</a:t>
                      </a:r>
                    </a:p>
                    <a:p>
                      <a:pPr marL="457200" lvl="1" indent="-457200" algn="l">
                        <a:buFont typeface="+mj-lt"/>
                        <a:buAutoNum type="alphaLcParenR"/>
                      </a:pPr>
                      <a:r>
                        <a:rPr lang="en-AU" sz="1900" dirty="0"/>
                        <a:t>Update connection frameworks to support provision of ‘</a:t>
                      </a:r>
                      <a:r>
                        <a:rPr lang="en-AU" sz="1900" i="1" dirty="0"/>
                        <a:t>DER generation information</a:t>
                      </a:r>
                      <a:r>
                        <a:rPr lang="en-AU" sz="1900" dirty="0"/>
                        <a:t>’ from connection applicants (including offer terms)</a:t>
                      </a:r>
                    </a:p>
                    <a:p>
                      <a:pPr marL="457200" lvl="1" indent="-457200" algn="l">
                        <a:buFont typeface="+mj-lt"/>
                        <a:buAutoNum type="alphaLcParenR"/>
                      </a:pPr>
                      <a:r>
                        <a:rPr lang="en-AU" sz="1900" dirty="0"/>
                        <a:t>Provide AEMO with known existing ‘</a:t>
                      </a:r>
                      <a:r>
                        <a:rPr lang="en-AU" sz="1900" i="1" dirty="0"/>
                        <a:t>DER generation information</a:t>
                      </a:r>
                      <a:r>
                        <a:rPr lang="en-AU" sz="1900" dirty="0"/>
                        <a:t>’ for their network</a:t>
                      </a:r>
                    </a:p>
                  </a:txBody>
                  <a:tcPr anchor="ctr"/>
                </a:tc>
                <a:extLst>
                  <a:ext uri="{0D108BD9-81ED-4DB2-BD59-A6C34878D82A}">
                    <a16:rowId xmlns:a16="http://schemas.microsoft.com/office/drawing/2014/main" val="1072716994"/>
                  </a:ext>
                </a:extLst>
              </a:tr>
            </a:tbl>
          </a:graphicData>
        </a:graphic>
      </p:graphicFrame>
      <p:sp>
        <p:nvSpPr>
          <p:cNvPr id="9" name="Content Placeholder 2">
            <a:extLst>
              <a:ext uri="{FF2B5EF4-FFF2-40B4-BE49-F238E27FC236}">
                <a16:creationId xmlns:a16="http://schemas.microsoft.com/office/drawing/2014/main" id="{22A117E0-D03F-4586-B1E9-E3C9DC6BF8EA}"/>
              </a:ext>
            </a:extLst>
          </p:cNvPr>
          <p:cNvSpPr txBox="1">
            <a:spLocks/>
          </p:cNvSpPr>
          <p:nvPr/>
        </p:nvSpPr>
        <p:spPr>
          <a:xfrm>
            <a:off x="208960" y="1472666"/>
            <a:ext cx="11694385" cy="915404"/>
          </a:xfrm>
          <a:prstGeom prst="rect">
            <a:avLst/>
          </a:prstGeom>
        </p:spPr>
        <p:style>
          <a:lnRef idx="2">
            <a:schemeClr val="accent1"/>
          </a:lnRef>
          <a:fillRef idx="1">
            <a:schemeClr val="lt1"/>
          </a:fillRef>
          <a:effectRef idx="0">
            <a:schemeClr val="accent1"/>
          </a:effectRef>
          <a:fontRef idx="minor">
            <a:schemeClr val="dk1"/>
          </a:fontRef>
        </p:style>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dk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dk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dk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9pPr>
          </a:lstStyle>
          <a:p>
            <a:pPr marL="0" indent="0">
              <a:spcBef>
                <a:spcPts val="600"/>
              </a:spcBef>
              <a:buNone/>
            </a:pPr>
            <a:r>
              <a:rPr lang="en-AU" sz="1800" dirty="0"/>
              <a:t>New Rule 3.7E and amending changes to cl. 4.9.1, 5.3.3 and Chapter 5A made on 13 September 2018 places obligations on AEMO and NSPs, which AEMO has used to inform DER Register system design</a:t>
            </a:r>
            <a:endParaRPr lang="en-AU" sz="1800" b="1" dirty="0"/>
          </a:p>
        </p:txBody>
      </p:sp>
    </p:spTree>
    <p:extLst>
      <p:ext uri="{BB962C8B-B14F-4D97-AF65-F5344CB8AC3E}">
        <p14:creationId xmlns:p14="http://schemas.microsoft.com/office/powerpoint/2010/main" val="340944546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C52A26-BAA4-4863-A3AD-1FD2F407BF2A}"/>
              </a:ext>
            </a:extLst>
          </p:cNvPr>
          <p:cNvSpPr>
            <a:spLocks noGrp="1"/>
          </p:cNvSpPr>
          <p:nvPr>
            <p:ph type="title"/>
          </p:nvPr>
        </p:nvSpPr>
        <p:spPr/>
        <p:txBody>
          <a:bodyPr>
            <a:normAutofit/>
          </a:bodyPr>
          <a:lstStyle/>
          <a:p>
            <a:r>
              <a:rPr lang="en-AU" dirty="0"/>
              <a:t>Design consultation</a:t>
            </a:r>
          </a:p>
        </p:txBody>
      </p:sp>
      <p:sp>
        <p:nvSpPr>
          <p:cNvPr id="4" name="Slide Number Placeholder 3">
            <a:extLst>
              <a:ext uri="{FF2B5EF4-FFF2-40B4-BE49-F238E27FC236}">
                <a16:creationId xmlns:a16="http://schemas.microsoft.com/office/drawing/2014/main" id="{95B73807-6994-4159-B799-914E2EA3066D}"/>
              </a:ext>
            </a:extLst>
          </p:cNvPr>
          <p:cNvSpPr>
            <a:spLocks noGrp="1"/>
          </p:cNvSpPr>
          <p:nvPr>
            <p:ph type="sldNum" sz="quarter" idx="12"/>
          </p:nvPr>
        </p:nvSpPr>
        <p:spPr/>
        <p:txBody>
          <a:bodyPr/>
          <a:lstStyle/>
          <a:p>
            <a:fld id="{4EC81F68-4976-451A-B2E9-79BCBD2F70CC}" type="slidenum">
              <a:rPr lang="en-AU" smtClean="0"/>
              <a:t>5</a:t>
            </a:fld>
            <a:endParaRPr lang="en-AU" dirty="0"/>
          </a:p>
        </p:txBody>
      </p:sp>
      <p:grpSp>
        <p:nvGrpSpPr>
          <p:cNvPr id="6" name="Group 5">
            <a:extLst>
              <a:ext uri="{FF2B5EF4-FFF2-40B4-BE49-F238E27FC236}">
                <a16:creationId xmlns:a16="http://schemas.microsoft.com/office/drawing/2014/main" id="{937A45C7-4A3E-4A2A-BBAE-6EA2CFC963B5}"/>
              </a:ext>
            </a:extLst>
          </p:cNvPr>
          <p:cNvGrpSpPr/>
          <p:nvPr/>
        </p:nvGrpSpPr>
        <p:grpSpPr>
          <a:xfrm>
            <a:off x="401260" y="1926377"/>
            <a:ext cx="1685341" cy="653128"/>
            <a:chOff x="2526605" y="4267199"/>
            <a:chExt cx="1244880" cy="800859"/>
          </a:xfrm>
        </p:grpSpPr>
        <p:sp>
          <p:nvSpPr>
            <p:cNvPr id="7" name="Rectangle: Rounded Corners 6">
              <a:extLst>
                <a:ext uri="{FF2B5EF4-FFF2-40B4-BE49-F238E27FC236}">
                  <a16:creationId xmlns:a16="http://schemas.microsoft.com/office/drawing/2014/main" id="{6CE59E07-976D-4210-99A3-7F9D8A986E9C}"/>
                </a:ext>
              </a:extLst>
            </p:cNvPr>
            <p:cNvSpPr/>
            <p:nvPr/>
          </p:nvSpPr>
          <p:spPr>
            <a:xfrm>
              <a:off x="2571749" y="4308864"/>
              <a:ext cx="1172027" cy="722250"/>
            </a:xfrm>
            <a:prstGeom prst="roundRect">
              <a:avLst/>
            </a:prstGeom>
            <a:gradFill>
              <a:gsLst>
                <a:gs pos="1000">
                  <a:srgbClr val="C72032"/>
                </a:gs>
                <a:gs pos="100000">
                  <a:srgbClr val="360F3C">
                    <a:alpha val="80000"/>
                  </a:srgbClr>
                </a:gs>
              </a:gsLst>
              <a:lin ang="135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sz="1600" dirty="0"/>
                <a:t>AEMC Final Rule Change</a:t>
              </a:r>
            </a:p>
          </p:txBody>
        </p:sp>
        <p:sp>
          <p:nvSpPr>
            <p:cNvPr id="8" name="Rectangle: Rounded Corners 7">
              <a:extLst>
                <a:ext uri="{FF2B5EF4-FFF2-40B4-BE49-F238E27FC236}">
                  <a16:creationId xmlns:a16="http://schemas.microsoft.com/office/drawing/2014/main" id="{49EFD44E-5662-4388-970A-6CA51AD9A319}"/>
                </a:ext>
              </a:extLst>
            </p:cNvPr>
            <p:cNvSpPr/>
            <p:nvPr/>
          </p:nvSpPr>
          <p:spPr>
            <a:xfrm>
              <a:off x="2526605" y="4267199"/>
              <a:ext cx="1244880" cy="800859"/>
            </a:xfrm>
            <a:prstGeom prst="roundRect">
              <a:avLst/>
            </a:prstGeom>
            <a:noFill/>
            <a:ln w="28575" cap="rnd">
              <a:solidFill>
                <a:srgbClr val="C72032"/>
              </a:solidFill>
              <a:prstDash val="sysDot"/>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grpSp>
      <p:sp>
        <p:nvSpPr>
          <p:cNvPr id="9" name="TextBox 8">
            <a:extLst>
              <a:ext uri="{FF2B5EF4-FFF2-40B4-BE49-F238E27FC236}">
                <a16:creationId xmlns:a16="http://schemas.microsoft.com/office/drawing/2014/main" id="{8FA1DB62-2205-4CF4-9F65-A79617BE70F4}"/>
              </a:ext>
            </a:extLst>
          </p:cNvPr>
          <p:cNvSpPr txBox="1"/>
          <p:nvPr/>
        </p:nvSpPr>
        <p:spPr>
          <a:xfrm>
            <a:off x="683733" y="1584393"/>
            <a:ext cx="1141659" cy="369332"/>
          </a:xfrm>
          <a:prstGeom prst="rect">
            <a:avLst/>
          </a:prstGeom>
          <a:noFill/>
        </p:spPr>
        <p:txBody>
          <a:bodyPr wrap="none" rtlCol="0">
            <a:spAutoFit/>
          </a:bodyPr>
          <a:lstStyle/>
          <a:p>
            <a:r>
              <a:rPr lang="en-AU" b="1" dirty="0">
                <a:solidFill>
                  <a:schemeClr val="accent1"/>
                </a:solidFill>
                <a:latin typeface="Segoe UI Semibold" panose="020B0702040204020203" pitchFamily="34" charset="0"/>
              </a:rPr>
              <a:t>SEP 2018</a:t>
            </a:r>
          </a:p>
        </p:txBody>
      </p:sp>
      <p:grpSp>
        <p:nvGrpSpPr>
          <p:cNvPr id="12" name="Group 11">
            <a:extLst>
              <a:ext uri="{FF2B5EF4-FFF2-40B4-BE49-F238E27FC236}">
                <a16:creationId xmlns:a16="http://schemas.microsoft.com/office/drawing/2014/main" id="{1C4FADB8-0402-4E10-8338-58C1759668C6}"/>
              </a:ext>
            </a:extLst>
          </p:cNvPr>
          <p:cNvGrpSpPr/>
          <p:nvPr/>
        </p:nvGrpSpPr>
        <p:grpSpPr>
          <a:xfrm>
            <a:off x="384320" y="3764925"/>
            <a:ext cx="1739818" cy="931178"/>
            <a:chOff x="2526605" y="4267199"/>
            <a:chExt cx="1244880" cy="800859"/>
          </a:xfrm>
        </p:grpSpPr>
        <p:sp>
          <p:nvSpPr>
            <p:cNvPr id="13" name="Rectangle: Rounded Corners 12">
              <a:extLst>
                <a:ext uri="{FF2B5EF4-FFF2-40B4-BE49-F238E27FC236}">
                  <a16:creationId xmlns:a16="http://schemas.microsoft.com/office/drawing/2014/main" id="{B65B8F64-F384-496C-8827-B07E2BF3838A}"/>
                </a:ext>
              </a:extLst>
            </p:cNvPr>
            <p:cNvSpPr/>
            <p:nvPr/>
          </p:nvSpPr>
          <p:spPr>
            <a:xfrm>
              <a:off x="2571749" y="4308864"/>
              <a:ext cx="1172027" cy="722250"/>
            </a:xfrm>
            <a:prstGeom prst="roundRect">
              <a:avLst/>
            </a:prstGeom>
            <a:gradFill>
              <a:gsLst>
                <a:gs pos="1000">
                  <a:srgbClr val="C72032"/>
                </a:gs>
                <a:gs pos="100000">
                  <a:srgbClr val="360F3C">
                    <a:alpha val="80000"/>
                  </a:srgbClr>
                </a:gs>
              </a:gsLst>
              <a:lin ang="135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sz="1600" dirty="0"/>
                <a:t>Industry pre-consultation workshop</a:t>
              </a:r>
            </a:p>
          </p:txBody>
        </p:sp>
        <p:sp>
          <p:nvSpPr>
            <p:cNvPr id="14" name="Rectangle: Rounded Corners 13">
              <a:extLst>
                <a:ext uri="{FF2B5EF4-FFF2-40B4-BE49-F238E27FC236}">
                  <a16:creationId xmlns:a16="http://schemas.microsoft.com/office/drawing/2014/main" id="{2A2BB4F8-1400-4641-B93E-C2195C85C7EA}"/>
                </a:ext>
              </a:extLst>
            </p:cNvPr>
            <p:cNvSpPr/>
            <p:nvPr/>
          </p:nvSpPr>
          <p:spPr>
            <a:xfrm>
              <a:off x="2526605" y="4267199"/>
              <a:ext cx="1244880" cy="800859"/>
            </a:xfrm>
            <a:prstGeom prst="roundRect">
              <a:avLst/>
            </a:prstGeom>
            <a:noFill/>
            <a:ln w="28575" cap="rnd">
              <a:solidFill>
                <a:srgbClr val="C72032"/>
              </a:solidFill>
              <a:prstDash val="sysDot"/>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sz="1600"/>
            </a:p>
          </p:txBody>
        </p:sp>
      </p:grpSp>
      <p:sp>
        <p:nvSpPr>
          <p:cNvPr id="15" name="TextBox 14">
            <a:extLst>
              <a:ext uri="{FF2B5EF4-FFF2-40B4-BE49-F238E27FC236}">
                <a16:creationId xmlns:a16="http://schemas.microsoft.com/office/drawing/2014/main" id="{92264276-9050-4125-B5E9-F9C50F78EB03}"/>
              </a:ext>
            </a:extLst>
          </p:cNvPr>
          <p:cNvSpPr txBox="1"/>
          <p:nvPr/>
        </p:nvSpPr>
        <p:spPr>
          <a:xfrm>
            <a:off x="613789" y="3387698"/>
            <a:ext cx="1260281" cy="369332"/>
          </a:xfrm>
          <a:prstGeom prst="rect">
            <a:avLst/>
          </a:prstGeom>
          <a:noFill/>
        </p:spPr>
        <p:txBody>
          <a:bodyPr wrap="none" rtlCol="0">
            <a:spAutoFit/>
          </a:bodyPr>
          <a:lstStyle/>
          <a:p>
            <a:r>
              <a:rPr lang="en-AU" b="1" dirty="0">
                <a:solidFill>
                  <a:schemeClr val="accent1"/>
                </a:solidFill>
                <a:latin typeface="Segoe UI Semibold" panose="020B0702040204020203" pitchFamily="34" charset="0"/>
              </a:rPr>
              <a:t>NOV 2018</a:t>
            </a:r>
          </a:p>
        </p:txBody>
      </p:sp>
      <p:cxnSp>
        <p:nvCxnSpPr>
          <p:cNvPr id="16" name="Straight Connector 15">
            <a:extLst>
              <a:ext uri="{FF2B5EF4-FFF2-40B4-BE49-F238E27FC236}">
                <a16:creationId xmlns:a16="http://schemas.microsoft.com/office/drawing/2014/main" id="{E54DCB5F-5DAF-4AED-8892-5E547876F49E}"/>
              </a:ext>
            </a:extLst>
          </p:cNvPr>
          <p:cNvCxnSpPr>
            <a:cxnSpLocks/>
          </p:cNvCxnSpPr>
          <p:nvPr/>
        </p:nvCxnSpPr>
        <p:spPr>
          <a:xfrm flipH="1">
            <a:off x="1243932" y="2623516"/>
            <a:ext cx="0" cy="792000"/>
          </a:xfrm>
          <a:prstGeom prst="line">
            <a:avLst/>
          </a:prstGeom>
          <a:ln w="28575" cap="rnd">
            <a:prstDash val="sysDot"/>
            <a:round/>
          </a:ln>
        </p:spPr>
        <p:style>
          <a:lnRef idx="1">
            <a:schemeClr val="accent1"/>
          </a:lnRef>
          <a:fillRef idx="0">
            <a:schemeClr val="accent1"/>
          </a:fillRef>
          <a:effectRef idx="0">
            <a:schemeClr val="accent1"/>
          </a:effectRef>
          <a:fontRef idx="minor">
            <a:schemeClr val="tx1"/>
          </a:fontRef>
        </p:style>
      </p:cxnSp>
      <p:grpSp>
        <p:nvGrpSpPr>
          <p:cNvPr id="19" name="Group 18">
            <a:extLst>
              <a:ext uri="{FF2B5EF4-FFF2-40B4-BE49-F238E27FC236}">
                <a16:creationId xmlns:a16="http://schemas.microsoft.com/office/drawing/2014/main" id="{8DEB0B43-707B-47AD-ABC4-086007021C7D}"/>
              </a:ext>
            </a:extLst>
          </p:cNvPr>
          <p:cNvGrpSpPr/>
          <p:nvPr/>
        </p:nvGrpSpPr>
        <p:grpSpPr>
          <a:xfrm>
            <a:off x="2984048" y="5266505"/>
            <a:ext cx="1699685" cy="800220"/>
            <a:chOff x="2526605" y="4267199"/>
            <a:chExt cx="1244880" cy="800859"/>
          </a:xfrm>
        </p:grpSpPr>
        <p:sp>
          <p:nvSpPr>
            <p:cNvPr id="20" name="Rectangle: Rounded Corners 19">
              <a:extLst>
                <a:ext uri="{FF2B5EF4-FFF2-40B4-BE49-F238E27FC236}">
                  <a16:creationId xmlns:a16="http://schemas.microsoft.com/office/drawing/2014/main" id="{9025C3CD-714E-4060-B61B-9F7B8D051524}"/>
                </a:ext>
              </a:extLst>
            </p:cNvPr>
            <p:cNvSpPr/>
            <p:nvPr/>
          </p:nvSpPr>
          <p:spPr>
            <a:xfrm>
              <a:off x="2571749" y="4308864"/>
              <a:ext cx="1172027" cy="722250"/>
            </a:xfrm>
            <a:prstGeom prst="roundRect">
              <a:avLst/>
            </a:prstGeom>
            <a:gradFill>
              <a:gsLst>
                <a:gs pos="1000">
                  <a:srgbClr val="C72032"/>
                </a:gs>
                <a:gs pos="100000">
                  <a:srgbClr val="360F3C">
                    <a:alpha val="80000"/>
                  </a:srgbClr>
                </a:gs>
              </a:gsLst>
              <a:lin ang="135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sz="1600" dirty="0"/>
                <a:t>DNSP meeting on data model</a:t>
              </a:r>
            </a:p>
          </p:txBody>
        </p:sp>
        <p:sp>
          <p:nvSpPr>
            <p:cNvPr id="21" name="Rectangle: Rounded Corners 20">
              <a:extLst>
                <a:ext uri="{FF2B5EF4-FFF2-40B4-BE49-F238E27FC236}">
                  <a16:creationId xmlns:a16="http://schemas.microsoft.com/office/drawing/2014/main" id="{5A3C8A58-1A13-4B44-8133-4ADB4331F179}"/>
                </a:ext>
              </a:extLst>
            </p:cNvPr>
            <p:cNvSpPr/>
            <p:nvPr/>
          </p:nvSpPr>
          <p:spPr>
            <a:xfrm>
              <a:off x="2526605" y="4267199"/>
              <a:ext cx="1244880" cy="800859"/>
            </a:xfrm>
            <a:prstGeom prst="roundRect">
              <a:avLst/>
            </a:prstGeom>
            <a:noFill/>
            <a:ln w="28575" cap="rnd">
              <a:solidFill>
                <a:srgbClr val="C72032"/>
              </a:solidFill>
              <a:prstDash val="sysDot"/>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sz="1600"/>
            </a:p>
          </p:txBody>
        </p:sp>
      </p:grpSp>
      <p:cxnSp>
        <p:nvCxnSpPr>
          <p:cNvPr id="23" name="Straight Connector 22">
            <a:extLst>
              <a:ext uri="{FF2B5EF4-FFF2-40B4-BE49-F238E27FC236}">
                <a16:creationId xmlns:a16="http://schemas.microsoft.com/office/drawing/2014/main" id="{D0DE5529-51C6-46BA-AA91-7D111E17144D}"/>
              </a:ext>
            </a:extLst>
          </p:cNvPr>
          <p:cNvCxnSpPr>
            <a:cxnSpLocks/>
          </p:cNvCxnSpPr>
          <p:nvPr/>
        </p:nvCxnSpPr>
        <p:spPr>
          <a:xfrm flipH="1" flipV="1">
            <a:off x="4718678" y="5640699"/>
            <a:ext cx="288000" cy="0"/>
          </a:xfrm>
          <a:prstGeom prst="line">
            <a:avLst/>
          </a:prstGeom>
          <a:ln w="28575" cap="rnd">
            <a:prstDash val="sysDot"/>
            <a:round/>
          </a:ln>
        </p:spPr>
        <p:style>
          <a:lnRef idx="1">
            <a:schemeClr val="accent1"/>
          </a:lnRef>
          <a:fillRef idx="0">
            <a:schemeClr val="accent1"/>
          </a:fillRef>
          <a:effectRef idx="0">
            <a:schemeClr val="accent1"/>
          </a:effectRef>
          <a:fontRef idx="minor">
            <a:schemeClr val="tx1"/>
          </a:fontRef>
        </p:style>
      </p:cxnSp>
      <p:sp>
        <p:nvSpPr>
          <p:cNvPr id="24" name="Arc 23">
            <a:extLst>
              <a:ext uri="{FF2B5EF4-FFF2-40B4-BE49-F238E27FC236}">
                <a16:creationId xmlns:a16="http://schemas.microsoft.com/office/drawing/2014/main" id="{E2C13637-4A63-4493-9DA0-21935EFCD0E3}"/>
              </a:ext>
            </a:extLst>
          </p:cNvPr>
          <p:cNvSpPr/>
          <p:nvPr/>
        </p:nvSpPr>
        <p:spPr>
          <a:xfrm rot="5400000">
            <a:off x="4594636" y="4716487"/>
            <a:ext cx="914400" cy="914400"/>
          </a:xfrm>
          <a:prstGeom prst="arc">
            <a:avLst/>
          </a:prstGeom>
          <a:ln w="28575" cap="rnd">
            <a:prstDash val="sysDot"/>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AU"/>
          </a:p>
        </p:txBody>
      </p:sp>
      <p:cxnSp>
        <p:nvCxnSpPr>
          <p:cNvPr id="26" name="Straight Connector 25">
            <a:extLst>
              <a:ext uri="{FF2B5EF4-FFF2-40B4-BE49-F238E27FC236}">
                <a16:creationId xmlns:a16="http://schemas.microsoft.com/office/drawing/2014/main" id="{B0A4E9C6-273F-460E-A162-8836370A7BE7}"/>
              </a:ext>
            </a:extLst>
          </p:cNvPr>
          <p:cNvCxnSpPr>
            <a:cxnSpLocks/>
          </p:cNvCxnSpPr>
          <p:nvPr/>
        </p:nvCxnSpPr>
        <p:spPr>
          <a:xfrm flipH="1">
            <a:off x="9803982" y="2818552"/>
            <a:ext cx="11706" cy="405606"/>
          </a:xfrm>
          <a:prstGeom prst="line">
            <a:avLst/>
          </a:prstGeom>
          <a:ln w="28575" cap="rnd">
            <a:prstDash val="sysDot"/>
            <a:round/>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B29160C2-1DC7-4F96-93BF-B2788404CBE4}"/>
              </a:ext>
            </a:extLst>
          </p:cNvPr>
          <p:cNvSpPr txBox="1"/>
          <p:nvPr/>
        </p:nvSpPr>
        <p:spPr>
          <a:xfrm>
            <a:off x="3250918" y="4919352"/>
            <a:ext cx="1189749" cy="369332"/>
          </a:xfrm>
          <a:prstGeom prst="rect">
            <a:avLst/>
          </a:prstGeom>
          <a:noFill/>
        </p:spPr>
        <p:txBody>
          <a:bodyPr wrap="none" rtlCol="0">
            <a:spAutoFit/>
          </a:bodyPr>
          <a:lstStyle/>
          <a:p>
            <a:r>
              <a:rPr lang="en-AU" b="1" dirty="0">
                <a:solidFill>
                  <a:schemeClr val="accent1"/>
                </a:solidFill>
                <a:latin typeface="Segoe UI Semibold" panose="020B0702040204020203" pitchFamily="34" charset="0"/>
              </a:rPr>
              <a:t>DEC 2018</a:t>
            </a:r>
          </a:p>
        </p:txBody>
      </p:sp>
      <p:grpSp>
        <p:nvGrpSpPr>
          <p:cNvPr id="28" name="Group 27">
            <a:extLst>
              <a:ext uri="{FF2B5EF4-FFF2-40B4-BE49-F238E27FC236}">
                <a16:creationId xmlns:a16="http://schemas.microsoft.com/office/drawing/2014/main" id="{09CF7057-3DD0-4158-AC99-0081CE251DEA}"/>
              </a:ext>
            </a:extLst>
          </p:cNvPr>
          <p:cNvGrpSpPr/>
          <p:nvPr/>
        </p:nvGrpSpPr>
        <p:grpSpPr>
          <a:xfrm>
            <a:off x="4639468" y="3789291"/>
            <a:ext cx="1738911" cy="931177"/>
            <a:chOff x="2526605" y="4267199"/>
            <a:chExt cx="1244880" cy="800859"/>
          </a:xfrm>
        </p:grpSpPr>
        <p:sp>
          <p:nvSpPr>
            <p:cNvPr id="29" name="Rectangle: Rounded Corners 28">
              <a:extLst>
                <a:ext uri="{FF2B5EF4-FFF2-40B4-BE49-F238E27FC236}">
                  <a16:creationId xmlns:a16="http://schemas.microsoft.com/office/drawing/2014/main" id="{4031F518-2D93-460D-A015-9BABBF576723}"/>
                </a:ext>
              </a:extLst>
            </p:cNvPr>
            <p:cNvSpPr/>
            <p:nvPr/>
          </p:nvSpPr>
          <p:spPr>
            <a:xfrm>
              <a:off x="2571749" y="4308864"/>
              <a:ext cx="1172027" cy="722250"/>
            </a:xfrm>
            <a:prstGeom prst="roundRect">
              <a:avLst/>
            </a:prstGeom>
            <a:gradFill>
              <a:gsLst>
                <a:gs pos="1000">
                  <a:srgbClr val="C72032"/>
                </a:gs>
                <a:gs pos="100000">
                  <a:srgbClr val="360F3C">
                    <a:alpha val="80000"/>
                  </a:srgbClr>
                </a:gs>
              </a:gsLst>
              <a:lin ang="135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sz="1600" dirty="0"/>
                <a:t>Formal consultation commenced</a:t>
              </a:r>
            </a:p>
          </p:txBody>
        </p:sp>
        <p:sp>
          <p:nvSpPr>
            <p:cNvPr id="30" name="Rectangle: Rounded Corners 29">
              <a:extLst>
                <a:ext uri="{FF2B5EF4-FFF2-40B4-BE49-F238E27FC236}">
                  <a16:creationId xmlns:a16="http://schemas.microsoft.com/office/drawing/2014/main" id="{3F00CA79-6754-40BF-A3B5-E460DC752807}"/>
                </a:ext>
              </a:extLst>
            </p:cNvPr>
            <p:cNvSpPr/>
            <p:nvPr/>
          </p:nvSpPr>
          <p:spPr>
            <a:xfrm>
              <a:off x="2526605" y="4267199"/>
              <a:ext cx="1244880" cy="800859"/>
            </a:xfrm>
            <a:prstGeom prst="roundRect">
              <a:avLst/>
            </a:prstGeom>
            <a:noFill/>
            <a:ln w="28575" cap="rnd">
              <a:solidFill>
                <a:srgbClr val="C72032"/>
              </a:solidFill>
              <a:prstDash val="sysDot"/>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sz="1600"/>
            </a:p>
          </p:txBody>
        </p:sp>
      </p:grpSp>
      <p:sp>
        <p:nvSpPr>
          <p:cNvPr id="33" name="TextBox 32">
            <a:extLst>
              <a:ext uri="{FF2B5EF4-FFF2-40B4-BE49-F238E27FC236}">
                <a16:creationId xmlns:a16="http://schemas.microsoft.com/office/drawing/2014/main" id="{4FBAC39B-9C44-41B1-A135-BE273A5D0765}"/>
              </a:ext>
            </a:extLst>
          </p:cNvPr>
          <p:cNvSpPr txBox="1"/>
          <p:nvPr/>
        </p:nvSpPr>
        <p:spPr>
          <a:xfrm>
            <a:off x="4931323" y="3444182"/>
            <a:ext cx="1179554" cy="369332"/>
          </a:xfrm>
          <a:prstGeom prst="rect">
            <a:avLst/>
          </a:prstGeom>
          <a:noFill/>
        </p:spPr>
        <p:txBody>
          <a:bodyPr wrap="none" rtlCol="0">
            <a:spAutoFit/>
          </a:bodyPr>
          <a:lstStyle/>
          <a:p>
            <a:r>
              <a:rPr lang="en-AU" b="1" dirty="0">
                <a:solidFill>
                  <a:schemeClr val="accent1"/>
                </a:solidFill>
                <a:latin typeface="Segoe UI Semibold" panose="020B0702040204020203" pitchFamily="34" charset="0"/>
              </a:rPr>
              <a:t>JAN 2019</a:t>
            </a:r>
          </a:p>
        </p:txBody>
      </p:sp>
      <p:grpSp>
        <p:nvGrpSpPr>
          <p:cNvPr id="34" name="Group 33">
            <a:extLst>
              <a:ext uri="{FF2B5EF4-FFF2-40B4-BE49-F238E27FC236}">
                <a16:creationId xmlns:a16="http://schemas.microsoft.com/office/drawing/2014/main" id="{3B3B80F5-D6AE-4C7A-B1C0-CEE84D3D315B}"/>
              </a:ext>
            </a:extLst>
          </p:cNvPr>
          <p:cNvGrpSpPr/>
          <p:nvPr/>
        </p:nvGrpSpPr>
        <p:grpSpPr>
          <a:xfrm>
            <a:off x="5930925" y="1844692"/>
            <a:ext cx="1902975" cy="820314"/>
            <a:chOff x="2526605" y="4267199"/>
            <a:chExt cx="1244880" cy="800859"/>
          </a:xfrm>
        </p:grpSpPr>
        <p:sp>
          <p:nvSpPr>
            <p:cNvPr id="35" name="Rectangle: Rounded Corners 34">
              <a:extLst>
                <a:ext uri="{FF2B5EF4-FFF2-40B4-BE49-F238E27FC236}">
                  <a16:creationId xmlns:a16="http://schemas.microsoft.com/office/drawing/2014/main" id="{6CE12336-845E-40E0-ACF4-F7234BEBBC1B}"/>
                </a:ext>
              </a:extLst>
            </p:cNvPr>
            <p:cNvSpPr/>
            <p:nvPr/>
          </p:nvSpPr>
          <p:spPr>
            <a:xfrm>
              <a:off x="2571749" y="4308864"/>
              <a:ext cx="1172027" cy="722250"/>
            </a:xfrm>
            <a:prstGeom prst="roundRect">
              <a:avLst/>
            </a:prstGeom>
            <a:gradFill>
              <a:gsLst>
                <a:gs pos="1000">
                  <a:srgbClr val="C72032"/>
                </a:gs>
                <a:gs pos="100000">
                  <a:srgbClr val="360F3C">
                    <a:alpha val="80000"/>
                  </a:srgbClr>
                </a:gs>
              </a:gsLst>
              <a:lin ang="135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sz="1600" dirty="0"/>
                <a:t>Industry meeting on collection</a:t>
              </a:r>
            </a:p>
          </p:txBody>
        </p:sp>
        <p:sp>
          <p:nvSpPr>
            <p:cNvPr id="36" name="Rectangle: Rounded Corners 35">
              <a:extLst>
                <a:ext uri="{FF2B5EF4-FFF2-40B4-BE49-F238E27FC236}">
                  <a16:creationId xmlns:a16="http://schemas.microsoft.com/office/drawing/2014/main" id="{5754204E-894B-41A5-BE64-046200AE8EE5}"/>
                </a:ext>
              </a:extLst>
            </p:cNvPr>
            <p:cNvSpPr/>
            <p:nvPr/>
          </p:nvSpPr>
          <p:spPr>
            <a:xfrm>
              <a:off x="2526605" y="4267199"/>
              <a:ext cx="1244880" cy="800859"/>
            </a:xfrm>
            <a:prstGeom prst="roundRect">
              <a:avLst/>
            </a:prstGeom>
            <a:noFill/>
            <a:ln w="28575" cap="rnd">
              <a:solidFill>
                <a:srgbClr val="C72032"/>
              </a:solidFill>
              <a:prstDash val="sysDot"/>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sz="1600"/>
            </a:p>
          </p:txBody>
        </p:sp>
      </p:grpSp>
      <p:sp>
        <p:nvSpPr>
          <p:cNvPr id="41" name="Arc 40">
            <a:extLst>
              <a:ext uri="{FF2B5EF4-FFF2-40B4-BE49-F238E27FC236}">
                <a16:creationId xmlns:a16="http://schemas.microsoft.com/office/drawing/2014/main" id="{81F4D513-80DE-40CD-99BA-EF2584D0F4D7}"/>
              </a:ext>
            </a:extLst>
          </p:cNvPr>
          <p:cNvSpPr/>
          <p:nvPr/>
        </p:nvSpPr>
        <p:spPr>
          <a:xfrm>
            <a:off x="8889614" y="2281533"/>
            <a:ext cx="914400" cy="994171"/>
          </a:xfrm>
          <a:prstGeom prst="arc">
            <a:avLst>
              <a:gd name="adj1" fmla="val 16200000"/>
              <a:gd name="adj2" fmla="val 21492956"/>
            </a:avLst>
          </a:prstGeom>
          <a:ln w="28575" cap="rnd">
            <a:prstDash val="sysDot"/>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AU"/>
          </a:p>
        </p:txBody>
      </p:sp>
      <p:sp>
        <p:nvSpPr>
          <p:cNvPr id="44" name="TextBox 43">
            <a:extLst>
              <a:ext uri="{FF2B5EF4-FFF2-40B4-BE49-F238E27FC236}">
                <a16:creationId xmlns:a16="http://schemas.microsoft.com/office/drawing/2014/main" id="{0520EC2E-C2C7-40CA-83C7-A2B7BD65066F}"/>
              </a:ext>
            </a:extLst>
          </p:cNvPr>
          <p:cNvSpPr txBox="1"/>
          <p:nvPr/>
        </p:nvSpPr>
        <p:spPr>
          <a:xfrm>
            <a:off x="1295055" y="4815168"/>
            <a:ext cx="1782744" cy="646331"/>
          </a:xfrm>
          <a:prstGeom prst="rect">
            <a:avLst/>
          </a:prstGeom>
          <a:noFill/>
        </p:spPr>
        <p:txBody>
          <a:bodyPr wrap="square" rtlCol="0">
            <a:spAutoFit/>
          </a:bodyPr>
          <a:lstStyle/>
          <a:p>
            <a:pPr marL="176213" indent="-176213"/>
            <a:r>
              <a:rPr lang="en-AU" b="1" dirty="0">
                <a:solidFill>
                  <a:schemeClr val="accent2"/>
                </a:solidFill>
                <a:latin typeface="Segoe UI Semibold" panose="020B0702040204020203" pitchFamily="34" charset="0"/>
              </a:rPr>
              <a:t>58</a:t>
            </a:r>
            <a:r>
              <a:rPr lang="en-AU" sz="1000" b="1" dirty="0">
                <a:solidFill>
                  <a:schemeClr val="accent2"/>
                </a:solidFill>
                <a:latin typeface="Segoe UI Semibold" panose="020B0702040204020203" pitchFamily="34" charset="0"/>
              </a:rPr>
              <a:t> attendees </a:t>
            </a:r>
          </a:p>
          <a:p>
            <a:pPr marL="176213" indent="-176213"/>
            <a:r>
              <a:rPr lang="en-AU" sz="1000" b="1" dirty="0">
                <a:solidFill>
                  <a:schemeClr val="accent2"/>
                </a:solidFill>
                <a:latin typeface="Segoe UI Semibold" panose="020B0702040204020203" pitchFamily="34" charset="0"/>
              </a:rPr>
              <a:t>   from </a:t>
            </a:r>
            <a:r>
              <a:rPr lang="en-AU" b="1" dirty="0">
                <a:solidFill>
                  <a:schemeClr val="accent2"/>
                </a:solidFill>
                <a:latin typeface="Segoe UI Semibold" panose="020B0702040204020203" pitchFamily="34" charset="0"/>
              </a:rPr>
              <a:t>30 </a:t>
            </a:r>
            <a:r>
              <a:rPr lang="en-AU" sz="1000" b="1" dirty="0">
                <a:solidFill>
                  <a:schemeClr val="accent2"/>
                </a:solidFill>
                <a:latin typeface="Segoe UI Semibold" panose="020B0702040204020203" pitchFamily="34" charset="0"/>
              </a:rPr>
              <a:t>companies</a:t>
            </a:r>
          </a:p>
        </p:txBody>
      </p:sp>
      <p:sp>
        <p:nvSpPr>
          <p:cNvPr id="46" name="TextBox 45">
            <a:extLst>
              <a:ext uri="{FF2B5EF4-FFF2-40B4-BE49-F238E27FC236}">
                <a16:creationId xmlns:a16="http://schemas.microsoft.com/office/drawing/2014/main" id="{AAA71090-F569-4131-B2F8-1F8EFCF41A2B}"/>
              </a:ext>
            </a:extLst>
          </p:cNvPr>
          <p:cNvSpPr txBox="1"/>
          <p:nvPr/>
        </p:nvSpPr>
        <p:spPr>
          <a:xfrm>
            <a:off x="3715424" y="2793367"/>
            <a:ext cx="1699685" cy="553998"/>
          </a:xfrm>
          <a:prstGeom prst="rect">
            <a:avLst/>
          </a:prstGeom>
          <a:noFill/>
        </p:spPr>
        <p:txBody>
          <a:bodyPr wrap="square" rtlCol="0">
            <a:spAutoFit/>
          </a:bodyPr>
          <a:lstStyle/>
          <a:p>
            <a:pPr algn="r"/>
            <a:r>
              <a:rPr lang="en-AU" sz="1000" dirty="0">
                <a:solidFill>
                  <a:schemeClr val="accent2"/>
                </a:solidFill>
                <a:latin typeface="Segoe UI Semibold" panose="020B0702040204020203" pitchFamily="34" charset="0"/>
              </a:rPr>
              <a:t>Released issues paper and notice of first stage consultation </a:t>
            </a:r>
          </a:p>
        </p:txBody>
      </p:sp>
      <p:cxnSp>
        <p:nvCxnSpPr>
          <p:cNvPr id="52" name="Straight Connector 51">
            <a:extLst>
              <a:ext uri="{FF2B5EF4-FFF2-40B4-BE49-F238E27FC236}">
                <a16:creationId xmlns:a16="http://schemas.microsoft.com/office/drawing/2014/main" id="{2589DBB7-5F0C-4F71-BABC-D9150E0756C4}"/>
              </a:ext>
            </a:extLst>
          </p:cNvPr>
          <p:cNvCxnSpPr>
            <a:cxnSpLocks/>
          </p:cNvCxnSpPr>
          <p:nvPr/>
        </p:nvCxnSpPr>
        <p:spPr>
          <a:xfrm flipH="1">
            <a:off x="5466016" y="2706385"/>
            <a:ext cx="0" cy="792000"/>
          </a:xfrm>
          <a:prstGeom prst="line">
            <a:avLst/>
          </a:prstGeom>
          <a:ln w="28575" cap="rnd">
            <a:prstDash val="sysDot"/>
            <a:round/>
          </a:ln>
        </p:spPr>
        <p:style>
          <a:lnRef idx="1">
            <a:schemeClr val="accent1"/>
          </a:lnRef>
          <a:fillRef idx="0">
            <a:schemeClr val="accent1"/>
          </a:fillRef>
          <a:effectRef idx="0">
            <a:schemeClr val="accent1"/>
          </a:effectRef>
          <a:fontRef idx="minor">
            <a:schemeClr val="tx1"/>
          </a:fontRef>
        </p:style>
      </p:cxnSp>
      <p:sp>
        <p:nvSpPr>
          <p:cNvPr id="57" name="Arc 56">
            <a:extLst>
              <a:ext uri="{FF2B5EF4-FFF2-40B4-BE49-F238E27FC236}">
                <a16:creationId xmlns:a16="http://schemas.microsoft.com/office/drawing/2014/main" id="{F613A999-0A09-42E3-B485-D184B6C73DA0}"/>
              </a:ext>
            </a:extLst>
          </p:cNvPr>
          <p:cNvSpPr/>
          <p:nvPr/>
        </p:nvSpPr>
        <p:spPr>
          <a:xfrm rot="10800000">
            <a:off x="1265730" y="4594181"/>
            <a:ext cx="909495" cy="1073551"/>
          </a:xfrm>
          <a:prstGeom prst="arc">
            <a:avLst>
              <a:gd name="adj1" fmla="val 16407312"/>
              <a:gd name="adj2" fmla="val 296012"/>
            </a:avLst>
          </a:prstGeom>
          <a:ln w="28575" cap="rnd">
            <a:prstDash val="sysDot"/>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AU"/>
          </a:p>
        </p:txBody>
      </p:sp>
      <p:cxnSp>
        <p:nvCxnSpPr>
          <p:cNvPr id="58" name="Straight Connector 57">
            <a:extLst>
              <a:ext uri="{FF2B5EF4-FFF2-40B4-BE49-F238E27FC236}">
                <a16:creationId xmlns:a16="http://schemas.microsoft.com/office/drawing/2014/main" id="{AA79660A-911E-402E-A209-0FB48D40423A}"/>
              </a:ext>
            </a:extLst>
          </p:cNvPr>
          <p:cNvCxnSpPr>
            <a:cxnSpLocks/>
          </p:cNvCxnSpPr>
          <p:nvPr/>
        </p:nvCxnSpPr>
        <p:spPr>
          <a:xfrm flipH="1" flipV="1">
            <a:off x="1730732" y="5677373"/>
            <a:ext cx="1188000" cy="0"/>
          </a:xfrm>
          <a:prstGeom prst="line">
            <a:avLst/>
          </a:prstGeom>
          <a:ln w="28575" cap="rnd">
            <a:prstDash val="sysDot"/>
            <a:round/>
          </a:ln>
        </p:spPr>
        <p:style>
          <a:lnRef idx="1">
            <a:schemeClr val="accent1"/>
          </a:lnRef>
          <a:fillRef idx="0">
            <a:schemeClr val="accent1"/>
          </a:fillRef>
          <a:effectRef idx="0">
            <a:schemeClr val="accent1"/>
          </a:effectRef>
          <a:fontRef idx="minor">
            <a:schemeClr val="tx1"/>
          </a:fontRef>
        </p:style>
      </p:cxnSp>
      <p:pic>
        <p:nvPicPr>
          <p:cNvPr id="60" name="Graphic 59" descr="Checklist">
            <a:extLst>
              <a:ext uri="{FF2B5EF4-FFF2-40B4-BE49-F238E27FC236}">
                <a16:creationId xmlns:a16="http://schemas.microsoft.com/office/drawing/2014/main" id="{CDD39F51-20FE-4774-938E-E6E37F1CD80C}"/>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5593806" y="2908076"/>
            <a:ext cx="324000" cy="324000"/>
          </a:xfrm>
          <a:prstGeom prst="rect">
            <a:avLst/>
          </a:prstGeom>
        </p:spPr>
      </p:pic>
      <p:pic>
        <p:nvPicPr>
          <p:cNvPr id="62" name="Picture 61">
            <a:extLst>
              <a:ext uri="{FF2B5EF4-FFF2-40B4-BE49-F238E27FC236}">
                <a16:creationId xmlns:a16="http://schemas.microsoft.com/office/drawing/2014/main" id="{E9E4A159-1D69-4873-89DF-67E63DE9DB7C}"/>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83186" y="4901903"/>
            <a:ext cx="324000" cy="324000"/>
          </a:xfrm>
          <a:prstGeom prst="rect">
            <a:avLst/>
          </a:prstGeom>
        </p:spPr>
      </p:pic>
      <p:cxnSp>
        <p:nvCxnSpPr>
          <p:cNvPr id="64" name="Straight Connector 63">
            <a:extLst>
              <a:ext uri="{FF2B5EF4-FFF2-40B4-BE49-F238E27FC236}">
                <a16:creationId xmlns:a16="http://schemas.microsoft.com/office/drawing/2014/main" id="{5259E4A4-A6C2-4C77-98D1-0BB1902E164C}"/>
              </a:ext>
            </a:extLst>
          </p:cNvPr>
          <p:cNvCxnSpPr>
            <a:cxnSpLocks/>
          </p:cNvCxnSpPr>
          <p:nvPr/>
        </p:nvCxnSpPr>
        <p:spPr>
          <a:xfrm flipH="1">
            <a:off x="1243931" y="1386770"/>
            <a:ext cx="0" cy="216000"/>
          </a:xfrm>
          <a:prstGeom prst="line">
            <a:avLst/>
          </a:prstGeom>
          <a:ln w="28575" cap="rnd">
            <a:prstDash val="sysDot"/>
            <a:round/>
          </a:ln>
        </p:spPr>
        <p:style>
          <a:lnRef idx="1">
            <a:schemeClr val="accent1"/>
          </a:lnRef>
          <a:fillRef idx="0">
            <a:schemeClr val="accent1"/>
          </a:fillRef>
          <a:effectRef idx="0">
            <a:schemeClr val="accent1"/>
          </a:effectRef>
          <a:fontRef idx="minor">
            <a:schemeClr val="tx1"/>
          </a:fontRef>
        </p:style>
      </p:cxnSp>
      <p:cxnSp>
        <p:nvCxnSpPr>
          <p:cNvPr id="70" name="Straight Connector 69">
            <a:extLst>
              <a:ext uri="{FF2B5EF4-FFF2-40B4-BE49-F238E27FC236}">
                <a16:creationId xmlns:a16="http://schemas.microsoft.com/office/drawing/2014/main" id="{3FD33856-3265-48EF-9EFC-DCD075791DD5}"/>
              </a:ext>
            </a:extLst>
          </p:cNvPr>
          <p:cNvCxnSpPr>
            <a:cxnSpLocks/>
          </p:cNvCxnSpPr>
          <p:nvPr/>
        </p:nvCxnSpPr>
        <p:spPr>
          <a:xfrm>
            <a:off x="1250106" y="4765572"/>
            <a:ext cx="0" cy="360000"/>
          </a:xfrm>
          <a:prstGeom prst="line">
            <a:avLst/>
          </a:prstGeom>
          <a:ln w="28575" cap="rnd">
            <a:prstDash val="sysDot"/>
            <a:round/>
          </a:ln>
        </p:spPr>
        <p:style>
          <a:lnRef idx="1">
            <a:schemeClr val="accent1"/>
          </a:lnRef>
          <a:fillRef idx="0">
            <a:schemeClr val="accent1"/>
          </a:fillRef>
          <a:effectRef idx="0">
            <a:schemeClr val="accent1"/>
          </a:effectRef>
          <a:fontRef idx="minor">
            <a:schemeClr val="tx1"/>
          </a:fontRef>
        </p:style>
      </p:cxnSp>
      <p:sp>
        <p:nvSpPr>
          <p:cNvPr id="43" name="Oval 42">
            <a:extLst>
              <a:ext uri="{FF2B5EF4-FFF2-40B4-BE49-F238E27FC236}">
                <a16:creationId xmlns:a16="http://schemas.microsoft.com/office/drawing/2014/main" id="{87514883-D75E-47E1-8C1E-3AA3EE6FE8B0}"/>
              </a:ext>
            </a:extLst>
          </p:cNvPr>
          <p:cNvSpPr/>
          <p:nvPr/>
        </p:nvSpPr>
        <p:spPr>
          <a:xfrm flipV="1">
            <a:off x="1179582" y="4982798"/>
            <a:ext cx="167507" cy="167507"/>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AU"/>
          </a:p>
        </p:txBody>
      </p:sp>
      <p:cxnSp>
        <p:nvCxnSpPr>
          <p:cNvPr id="71" name="Straight Connector 70">
            <a:extLst>
              <a:ext uri="{FF2B5EF4-FFF2-40B4-BE49-F238E27FC236}">
                <a16:creationId xmlns:a16="http://schemas.microsoft.com/office/drawing/2014/main" id="{A5959A64-CB2E-430E-A869-348C5DBA1E93}"/>
              </a:ext>
            </a:extLst>
          </p:cNvPr>
          <p:cNvCxnSpPr>
            <a:cxnSpLocks/>
          </p:cNvCxnSpPr>
          <p:nvPr/>
        </p:nvCxnSpPr>
        <p:spPr>
          <a:xfrm flipH="1">
            <a:off x="5509036" y="4816521"/>
            <a:ext cx="0" cy="324000"/>
          </a:xfrm>
          <a:prstGeom prst="line">
            <a:avLst/>
          </a:prstGeom>
          <a:ln w="28575" cap="rnd">
            <a:prstDash val="sysDot"/>
            <a:round/>
          </a:ln>
        </p:spPr>
        <p:style>
          <a:lnRef idx="1">
            <a:schemeClr val="accent1"/>
          </a:lnRef>
          <a:fillRef idx="0">
            <a:schemeClr val="accent1"/>
          </a:fillRef>
          <a:effectRef idx="0">
            <a:schemeClr val="accent1"/>
          </a:effectRef>
          <a:fontRef idx="minor">
            <a:schemeClr val="tx1"/>
          </a:fontRef>
        </p:style>
      </p:cxnSp>
      <p:cxnSp>
        <p:nvCxnSpPr>
          <p:cNvPr id="72" name="Straight Connector 71">
            <a:extLst>
              <a:ext uri="{FF2B5EF4-FFF2-40B4-BE49-F238E27FC236}">
                <a16:creationId xmlns:a16="http://schemas.microsoft.com/office/drawing/2014/main" id="{0CB46826-4D13-4A98-BB2B-61F02F354F53}"/>
              </a:ext>
            </a:extLst>
          </p:cNvPr>
          <p:cNvCxnSpPr>
            <a:cxnSpLocks/>
          </p:cNvCxnSpPr>
          <p:nvPr/>
        </p:nvCxnSpPr>
        <p:spPr>
          <a:xfrm>
            <a:off x="7915423" y="2281290"/>
            <a:ext cx="1368000" cy="0"/>
          </a:xfrm>
          <a:prstGeom prst="line">
            <a:avLst/>
          </a:prstGeom>
          <a:ln w="28575" cap="rnd">
            <a:prstDash val="sysDot"/>
            <a:round/>
          </a:ln>
        </p:spPr>
        <p:style>
          <a:lnRef idx="1">
            <a:schemeClr val="accent1"/>
          </a:lnRef>
          <a:fillRef idx="0">
            <a:schemeClr val="accent1"/>
          </a:fillRef>
          <a:effectRef idx="0">
            <a:schemeClr val="accent1"/>
          </a:effectRef>
          <a:fontRef idx="minor">
            <a:schemeClr val="tx1"/>
          </a:fontRef>
        </p:style>
      </p:cxnSp>
      <p:sp>
        <p:nvSpPr>
          <p:cNvPr id="22" name="Oval 21">
            <a:extLst>
              <a:ext uri="{FF2B5EF4-FFF2-40B4-BE49-F238E27FC236}">
                <a16:creationId xmlns:a16="http://schemas.microsoft.com/office/drawing/2014/main" id="{CCAA99E8-4FFC-4C47-8259-B88CF87B3E13}"/>
              </a:ext>
            </a:extLst>
          </p:cNvPr>
          <p:cNvSpPr/>
          <p:nvPr/>
        </p:nvSpPr>
        <p:spPr>
          <a:xfrm flipV="1">
            <a:off x="5105267" y="5517469"/>
            <a:ext cx="167507" cy="167507"/>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AU"/>
          </a:p>
        </p:txBody>
      </p:sp>
      <p:sp>
        <p:nvSpPr>
          <p:cNvPr id="74" name="TextBox 73">
            <a:extLst>
              <a:ext uri="{FF2B5EF4-FFF2-40B4-BE49-F238E27FC236}">
                <a16:creationId xmlns:a16="http://schemas.microsoft.com/office/drawing/2014/main" id="{0C9D0DF6-283B-4B4C-81D7-CA29F187C332}"/>
              </a:ext>
            </a:extLst>
          </p:cNvPr>
          <p:cNvSpPr txBox="1"/>
          <p:nvPr/>
        </p:nvSpPr>
        <p:spPr>
          <a:xfrm>
            <a:off x="5254036" y="5509292"/>
            <a:ext cx="1782744" cy="646331"/>
          </a:xfrm>
          <a:prstGeom prst="rect">
            <a:avLst/>
          </a:prstGeom>
          <a:noFill/>
        </p:spPr>
        <p:txBody>
          <a:bodyPr wrap="square" rtlCol="0">
            <a:spAutoFit/>
          </a:bodyPr>
          <a:lstStyle/>
          <a:p>
            <a:pPr marL="176213" indent="-176213"/>
            <a:r>
              <a:rPr lang="en-AU" b="1" dirty="0">
                <a:solidFill>
                  <a:schemeClr val="accent2"/>
                </a:solidFill>
                <a:latin typeface="Segoe UI Semibold" panose="020B0702040204020203" pitchFamily="34" charset="0"/>
              </a:rPr>
              <a:t>24</a:t>
            </a:r>
            <a:r>
              <a:rPr lang="en-AU" sz="1000" b="1" dirty="0">
                <a:solidFill>
                  <a:schemeClr val="accent2"/>
                </a:solidFill>
                <a:latin typeface="Segoe UI Semibold" panose="020B0702040204020203" pitchFamily="34" charset="0"/>
              </a:rPr>
              <a:t> attendees </a:t>
            </a:r>
          </a:p>
          <a:p>
            <a:pPr marL="176213" indent="-176213"/>
            <a:r>
              <a:rPr lang="en-AU" sz="1000" b="1" dirty="0">
                <a:solidFill>
                  <a:schemeClr val="accent2"/>
                </a:solidFill>
                <a:latin typeface="Segoe UI Semibold" panose="020B0702040204020203" pitchFamily="34" charset="0"/>
              </a:rPr>
              <a:t>from </a:t>
            </a:r>
            <a:r>
              <a:rPr lang="en-AU" b="1" dirty="0">
                <a:solidFill>
                  <a:schemeClr val="accent2"/>
                </a:solidFill>
                <a:latin typeface="Segoe UI Semibold" panose="020B0702040204020203" pitchFamily="34" charset="0"/>
              </a:rPr>
              <a:t>11 </a:t>
            </a:r>
            <a:r>
              <a:rPr lang="en-AU" sz="1000" b="1" dirty="0">
                <a:solidFill>
                  <a:schemeClr val="accent2"/>
                </a:solidFill>
                <a:latin typeface="Segoe UI Semibold" panose="020B0702040204020203" pitchFamily="34" charset="0"/>
              </a:rPr>
              <a:t>DNSPs</a:t>
            </a:r>
          </a:p>
        </p:txBody>
      </p:sp>
      <p:sp>
        <p:nvSpPr>
          <p:cNvPr id="32" name="Oval 31">
            <a:extLst>
              <a:ext uri="{FF2B5EF4-FFF2-40B4-BE49-F238E27FC236}">
                <a16:creationId xmlns:a16="http://schemas.microsoft.com/office/drawing/2014/main" id="{A5BFC490-9DA4-44E3-8F41-C44C89836DB5}"/>
              </a:ext>
            </a:extLst>
          </p:cNvPr>
          <p:cNvSpPr/>
          <p:nvPr/>
        </p:nvSpPr>
        <p:spPr>
          <a:xfrm flipV="1">
            <a:off x="5382262" y="2978758"/>
            <a:ext cx="167507" cy="167507"/>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AU"/>
          </a:p>
        </p:txBody>
      </p:sp>
      <p:sp>
        <p:nvSpPr>
          <p:cNvPr id="77" name="TextBox 76">
            <a:extLst>
              <a:ext uri="{FF2B5EF4-FFF2-40B4-BE49-F238E27FC236}">
                <a16:creationId xmlns:a16="http://schemas.microsoft.com/office/drawing/2014/main" id="{FB5F52F4-5282-4904-900C-5044EFBD169D}"/>
              </a:ext>
            </a:extLst>
          </p:cNvPr>
          <p:cNvSpPr txBox="1"/>
          <p:nvPr/>
        </p:nvSpPr>
        <p:spPr>
          <a:xfrm>
            <a:off x="6300863" y="1502880"/>
            <a:ext cx="1140056" cy="369332"/>
          </a:xfrm>
          <a:prstGeom prst="rect">
            <a:avLst/>
          </a:prstGeom>
          <a:noFill/>
        </p:spPr>
        <p:txBody>
          <a:bodyPr wrap="none" rtlCol="0">
            <a:spAutoFit/>
          </a:bodyPr>
          <a:lstStyle/>
          <a:p>
            <a:r>
              <a:rPr lang="en-AU" b="1" dirty="0">
                <a:solidFill>
                  <a:schemeClr val="accent1"/>
                </a:solidFill>
                <a:latin typeface="Segoe UI Semibold" panose="020B0702040204020203" pitchFamily="34" charset="0"/>
              </a:rPr>
              <a:t>Feb 2019</a:t>
            </a:r>
          </a:p>
        </p:txBody>
      </p:sp>
      <p:sp>
        <p:nvSpPr>
          <p:cNvPr id="47" name="Oval 46">
            <a:extLst>
              <a:ext uri="{FF2B5EF4-FFF2-40B4-BE49-F238E27FC236}">
                <a16:creationId xmlns:a16="http://schemas.microsoft.com/office/drawing/2014/main" id="{49C7726E-A98A-4EF2-9E11-0ED6806DE15E}"/>
              </a:ext>
            </a:extLst>
          </p:cNvPr>
          <p:cNvSpPr/>
          <p:nvPr/>
        </p:nvSpPr>
        <p:spPr>
          <a:xfrm flipV="1">
            <a:off x="8065076" y="2197536"/>
            <a:ext cx="167507" cy="167507"/>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AU"/>
          </a:p>
        </p:txBody>
      </p:sp>
      <p:pic>
        <p:nvPicPr>
          <p:cNvPr id="80" name="Picture 79">
            <a:extLst>
              <a:ext uri="{FF2B5EF4-FFF2-40B4-BE49-F238E27FC236}">
                <a16:creationId xmlns:a16="http://schemas.microsoft.com/office/drawing/2014/main" id="{E35A9262-FD3C-4143-9433-13DE22CDC69A}"/>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944636" y="5193629"/>
            <a:ext cx="324000" cy="324000"/>
          </a:xfrm>
          <a:prstGeom prst="rect">
            <a:avLst/>
          </a:prstGeom>
        </p:spPr>
      </p:pic>
      <p:pic>
        <p:nvPicPr>
          <p:cNvPr id="81" name="Picture 80">
            <a:extLst>
              <a:ext uri="{FF2B5EF4-FFF2-40B4-BE49-F238E27FC236}">
                <a16:creationId xmlns:a16="http://schemas.microsoft.com/office/drawing/2014/main" id="{0AF8107C-8E4F-4F2A-92E7-98BEB8DE87DF}"/>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007487" y="2394416"/>
            <a:ext cx="324000" cy="324000"/>
          </a:xfrm>
          <a:prstGeom prst="rect">
            <a:avLst/>
          </a:prstGeom>
        </p:spPr>
      </p:pic>
      <p:sp>
        <p:nvSpPr>
          <p:cNvPr id="82" name="TextBox 81">
            <a:extLst>
              <a:ext uri="{FF2B5EF4-FFF2-40B4-BE49-F238E27FC236}">
                <a16:creationId xmlns:a16="http://schemas.microsoft.com/office/drawing/2014/main" id="{F704F82C-DDCD-46CA-93B0-88C487EAE154}"/>
              </a:ext>
            </a:extLst>
          </p:cNvPr>
          <p:cNvSpPr txBox="1"/>
          <p:nvPr/>
        </p:nvSpPr>
        <p:spPr>
          <a:xfrm>
            <a:off x="7965228" y="1309719"/>
            <a:ext cx="2466261" cy="954107"/>
          </a:xfrm>
          <a:prstGeom prst="rect">
            <a:avLst/>
          </a:prstGeom>
          <a:noFill/>
        </p:spPr>
        <p:txBody>
          <a:bodyPr wrap="square" rtlCol="0">
            <a:spAutoFit/>
          </a:bodyPr>
          <a:lstStyle/>
          <a:p>
            <a:pPr marL="176213" indent="-176213"/>
            <a:r>
              <a:rPr lang="en-AU" b="1" dirty="0">
                <a:solidFill>
                  <a:schemeClr val="accent2"/>
                </a:solidFill>
                <a:latin typeface="Segoe UI Semibold" panose="020B0702040204020203" pitchFamily="34" charset="0"/>
              </a:rPr>
              <a:t>40</a:t>
            </a:r>
            <a:r>
              <a:rPr lang="en-AU" sz="1000" b="1" dirty="0">
                <a:solidFill>
                  <a:schemeClr val="accent2"/>
                </a:solidFill>
                <a:latin typeface="Segoe UI Semibold" panose="020B0702040204020203" pitchFamily="34" charset="0"/>
              </a:rPr>
              <a:t> attendees </a:t>
            </a:r>
          </a:p>
          <a:p>
            <a:pPr marL="176213" indent="-176213"/>
            <a:r>
              <a:rPr lang="en-AU" sz="1000" b="1" dirty="0">
                <a:solidFill>
                  <a:schemeClr val="accent2"/>
                </a:solidFill>
                <a:latin typeface="Segoe UI Semibold" panose="020B0702040204020203" pitchFamily="34" charset="0"/>
              </a:rPr>
              <a:t>from </a:t>
            </a:r>
            <a:r>
              <a:rPr lang="en-AU" b="1" dirty="0">
                <a:solidFill>
                  <a:schemeClr val="accent2"/>
                </a:solidFill>
                <a:latin typeface="Segoe UI Semibold" panose="020B0702040204020203" pitchFamily="34" charset="0"/>
              </a:rPr>
              <a:t>20 </a:t>
            </a:r>
            <a:r>
              <a:rPr lang="en-AU" sz="1000" b="1" dirty="0">
                <a:solidFill>
                  <a:schemeClr val="accent2"/>
                </a:solidFill>
                <a:latin typeface="Segoe UI Semibold" panose="020B0702040204020203" pitchFamily="34" charset="0"/>
              </a:rPr>
              <a:t>companies </a:t>
            </a:r>
          </a:p>
          <a:p>
            <a:pPr marL="176213" indent="-176213"/>
            <a:r>
              <a:rPr lang="en-AU" sz="1000" b="1" dirty="0">
                <a:solidFill>
                  <a:schemeClr val="accent2"/>
                </a:solidFill>
                <a:latin typeface="Segoe UI Semibold" panose="020B0702040204020203" pitchFamily="34" charset="0"/>
              </a:rPr>
              <a:t>(</a:t>
            </a:r>
            <a:r>
              <a:rPr lang="en-AU" sz="1000" b="1" dirty="0" err="1">
                <a:solidFill>
                  <a:schemeClr val="accent2"/>
                </a:solidFill>
                <a:latin typeface="Segoe UI Semibold" panose="020B0702040204020203" pitchFamily="34" charset="0"/>
              </a:rPr>
              <a:t>inc.</a:t>
            </a:r>
            <a:r>
              <a:rPr lang="en-AU" sz="1000" b="1" dirty="0">
                <a:solidFill>
                  <a:schemeClr val="accent2"/>
                </a:solidFill>
                <a:latin typeface="Segoe UI Semibold" panose="020B0702040204020203" pitchFamily="34" charset="0"/>
              </a:rPr>
              <a:t> DNSPs, App developers, CER, CEC, Smart Energy Council, etc) </a:t>
            </a:r>
          </a:p>
        </p:txBody>
      </p:sp>
      <p:sp>
        <p:nvSpPr>
          <p:cNvPr id="86" name="Oval 85">
            <a:extLst>
              <a:ext uri="{FF2B5EF4-FFF2-40B4-BE49-F238E27FC236}">
                <a16:creationId xmlns:a16="http://schemas.microsoft.com/office/drawing/2014/main" id="{6176213A-4FFC-4D84-8F62-41A74F4EC9C6}"/>
              </a:ext>
            </a:extLst>
          </p:cNvPr>
          <p:cNvSpPr/>
          <p:nvPr/>
        </p:nvSpPr>
        <p:spPr>
          <a:xfrm flipV="1">
            <a:off x="9698531" y="2543064"/>
            <a:ext cx="167507" cy="167507"/>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AU"/>
          </a:p>
        </p:txBody>
      </p:sp>
      <p:pic>
        <p:nvPicPr>
          <p:cNvPr id="87" name="Graphic 86" descr="Checklist">
            <a:extLst>
              <a:ext uri="{FF2B5EF4-FFF2-40B4-BE49-F238E27FC236}">
                <a16:creationId xmlns:a16="http://schemas.microsoft.com/office/drawing/2014/main" id="{52BB9DED-4B35-4544-9A62-0C28A052697D}"/>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9353015" y="2478247"/>
            <a:ext cx="324000" cy="324000"/>
          </a:xfrm>
          <a:prstGeom prst="rect">
            <a:avLst/>
          </a:prstGeom>
        </p:spPr>
      </p:pic>
      <p:sp>
        <p:nvSpPr>
          <p:cNvPr id="88" name="TextBox 87">
            <a:extLst>
              <a:ext uri="{FF2B5EF4-FFF2-40B4-BE49-F238E27FC236}">
                <a16:creationId xmlns:a16="http://schemas.microsoft.com/office/drawing/2014/main" id="{AA5A1800-59F5-454C-864A-A59D6221C2F9}"/>
              </a:ext>
            </a:extLst>
          </p:cNvPr>
          <p:cNvSpPr txBox="1"/>
          <p:nvPr/>
        </p:nvSpPr>
        <p:spPr>
          <a:xfrm>
            <a:off x="9880564" y="2253899"/>
            <a:ext cx="1699685" cy="400110"/>
          </a:xfrm>
          <a:prstGeom prst="rect">
            <a:avLst/>
          </a:prstGeom>
          <a:noFill/>
        </p:spPr>
        <p:txBody>
          <a:bodyPr wrap="square" rtlCol="0">
            <a:spAutoFit/>
          </a:bodyPr>
          <a:lstStyle/>
          <a:p>
            <a:r>
              <a:rPr lang="en-AU" sz="1000" dirty="0">
                <a:solidFill>
                  <a:schemeClr val="accent2"/>
                </a:solidFill>
                <a:latin typeface="Segoe UI Semibold" panose="020B0702040204020203" pitchFamily="34" charset="0"/>
              </a:rPr>
              <a:t>Released collection process discussion paper</a:t>
            </a:r>
          </a:p>
        </p:txBody>
      </p:sp>
      <p:sp>
        <p:nvSpPr>
          <p:cNvPr id="89" name="Arc 88">
            <a:extLst>
              <a:ext uri="{FF2B5EF4-FFF2-40B4-BE49-F238E27FC236}">
                <a16:creationId xmlns:a16="http://schemas.microsoft.com/office/drawing/2014/main" id="{799901DA-ECC7-4724-8625-9AA93B413761}"/>
              </a:ext>
            </a:extLst>
          </p:cNvPr>
          <p:cNvSpPr/>
          <p:nvPr/>
        </p:nvSpPr>
        <p:spPr>
          <a:xfrm rot="16200000">
            <a:off x="5419151" y="2262708"/>
            <a:ext cx="909495" cy="811305"/>
          </a:xfrm>
          <a:prstGeom prst="arc">
            <a:avLst>
              <a:gd name="adj1" fmla="val 16407308"/>
              <a:gd name="adj2" fmla="val 296012"/>
            </a:avLst>
          </a:prstGeom>
          <a:ln w="28575" cap="rnd">
            <a:prstDash val="sysDot"/>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AU"/>
          </a:p>
        </p:txBody>
      </p:sp>
      <p:sp>
        <p:nvSpPr>
          <p:cNvPr id="73" name="Oval 72">
            <a:extLst>
              <a:ext uri="{FF2B5EF4-FFF2-40B4-BE49-F238E27FC236}">
                <a16:creationId xmlns:a16="http://schemas.microsoft.com/office/drawing/2014/main" id="{A70B41BA-6374-4638-8632-3715C20B2EAA}"/>
              </a:ext>
            </a:extLst>
          </p:cNvPr>
          <p:cNvSpPr/>
          <p:nvPr/>
        </p:nvSpPr>
        <p:spPr>
          <a:xfrm flipV="1">
            <a:off x="9720260" y="2971213"/>
            <a:ext cx="167507" cy="167507"/>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AU"/>
          </a:p>
        </p:txBody>
      </p:sp>
      <p:pic>
        <p:nvPicPr>
          <p:cNvPr id="75" name="Graphic 74" descr="Checklist">
            <a:extLst>
              <a:ext uri="{FF2B5EF4-FFF2-40B4-BE49-F238E27FC236}">
                <a16:creationId xmlns:a16="http://schemas.microsoft.com/office/drawing/2014/main" id="{F8C1CDD6-C3F4-4954-B622-4B3B987FFE65}"/>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9374744" y="2906396"/>
            <a:ext cx="324000" cy="324000"/>
          </a:xfrm>
          <a:prstGeom prst="rect">
            <a:avLst/>
          </a:prstGeom>
        </p:spPr>
      </p:pic>
      <p:sp>
        <p:nvSpPr>
          <p:cNvPr id="76" name="TextBox 75">
            <a:extLst>
              <a:ext uri="{FF2B5EF4-FFF2-40B4-BE49-F238E27FC236}">
                <a16:creationId xmlns:a16="http://schemas.microsoft.com/office/drawing/2014/main" id="{F7994276-0FB0-49D9-8231-A19A2EC10D02}"/>
              </a:ext>
            </a:extLst>
          </p:cNvPr>
          <p:cNvSpPr txBox="1"/>
          <p:nvPr/>
        </p:nvSpPr>
        <p:spPr>
          <a:xfrm>
            <a:off x="9926445" y="2585140"/>
            <a:ext cx="2029933" cy="677108"/>
          </a:xfrm>
          <a:prstGeom prst="rect">
            <a:avLst/>
          </a:prstGeom>
          <a:noFill/>
        </p:spPr>
        <p:txBody>
          <a:bodyPr wrap="square" rtlCol="0">
            <a:spAutoFit/>
          </a:bodyPr>
          <a:lstStyle/>
          <a:p>
            <a:pPr marL="176213" indent="-176213"/>
            <a:r>
              <a:rPr lang="en-AU" b="1" dirty="0">
                <a:solidFill>
                  <a:schemeClr val="accent2"/>
                </a:solidFill>
                <a:latin typeface="Segoe UI Semibold" panose="020B0702040204020203" pitchFamily="34" charset="0"/>
              </a:rPr>
              <a:t>14</a:t>
            </a:r>
            <a:r>
              <a:rPr lang="en-AU" sz="1000" b="1" dirty="0">
                <a:solidFill>
                  <a:schemeClr val="accent2"/>
                </a:solidFill>
                <a:latin typeface="Segoe UI Semibold" panose="020B0702040204020203" pitchFamily="34" charset="0"/>
              </a:rPr>
              <a:t> formal submissions received in response to the January Issues paper</a:t>
            </a:r>
          </a:p>
        </p:txBody>
      </p:sp>
      <p:grpSp>
        <p:nvGrpSpPr>
          <p:cNvPr id="79" name="Group 78">
            <a:extLst>
              <a:ext uri="{FF2B5EF4-FFF2-40B4-BE49-F238E27FC236}">
                <a16:creationId xmlns:a16="http://schemas.microsoft.com/office/drawing/2014/main" id="{5CB3F538-A95A-4F24-9658-C031A449995A}"/>
              </a:ext>
            </a:extLst>
          </p:cNvPr>
          <p:cNvGrpSpPr/>
          <p:nvPr/>
        </p:nvGrpSpPr>
        <p:grpSpPr>
          <a:xfrm>
            <a:off x="8852494" y="3517270"/>
            <a:ext cx="1902975" cy="820314"/>
            <a:chOff x="2526605" y="4267199"/>
            <a:chExt cx="1244880" cy="800859"/>
          </a:xfrm>
        </p:grpSpPr>
        <p:sp>
          <p:nvSpPr>
            <p:cNvPr id="90" name="Rectangle: Rounded Corners 89">
              <a:extLst>
                <a:ext uri="{FF2B5EF4-FFF2-40B4-BE49-F238E27FC236}">
                  <a16:creationId xmlns:a16="http://schemas.microsoft.com/office/drawing/2014/main" id="{86B8B6C9-8B01-4233-B804-8FBD946A58D1}"/>
                </a:ext>
              </a:extLst>
            </p:cNvPr>
            <p:cNvSpPr/>
            <p:nvPr/>
          </p:nvSpPr>
          <p:spPr>
            <a:xfrm>
              <a:off x="2571749" y="4308864"/>
              <a:ext cx="1172027" cy="722250"/>
            </a:xfrm>
            <a:prstGeom prst="roundRect">
              <a:avLst/>
            </a:prstGeom>
            <a:gradFill>
              <a:gsLst>
                <a:gs pos="1000">
                  <a:srgbClr val="C72032"/>
                </a:gs>
                <a:gs pos="100000">
                  <a:srgbClr val="360F3C">
                    <a:alpha val="80000"/>
                  </a:srgbClr>
                </a:gs>
              </a:gsLst>
              <a:lin ang="135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sz="1600" dirty="0"/>
                <a:t>Draft Guidelines and report published</a:t>
              </a:r>
            </a:p>
          </p:txBody>
        </p:sp>
        <p:sp>
          <p:nvSpPr>
            <p:cNvPr id="91" name="Rectangle: Rounded Corners 90">
              <a:extLst>
                <a:ext uri="{FF2B5EF4-FFF2-40B4-BE49-F238E27FC236}">
                  <a16:creationId xmlns:a16="http://schemas.microsoft.com/office/drawing/2014/main" id="{7805B4FF-57DB-4A0F-A508-872C42559522}"/>
                </a:ext>
              </a:extLst>
            </p:cNvPr>
            <p:cNvSpPr/>
            <p:nvPr/>
          </p:nvSpPr>
          <p:spPr>
            <a:xfrm>
              <a:off x="2526605" y="4267199"/>
              <a:ext cx="1244880" cy="800859"/>
            </a:xfrm>
            <a:prstGeom prst="roundRect">
              <a:avLst/>
            </a:prstGeom>
            <a:noFill/>
            <a:ln w="28575" cap="rnd">
              <a:solidFill>
                <a:srgbClr val="C72032"/>
              </a:solidFill>
              <a:prstDash val="sysDot"/>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sz="1600"/>
            </a:p>
          </p:txBody>
        </p:sp>
      </p:grpSp>
      <p:sp>
        <p:nvSpPr>
          <p:cNvPr id="92" name="TextBox 91">
            <a:extLst>
              <a:ext uri="{FF2B5EF4-FFF2-40B4-BE49-F238E27FC236}">
                <a16:creationId xmlns:a16="http://schemas.microsoft.com/office/drawing/2014/main" id="{A228D51B-3264-402D-9477-7EB77A666A67}"/>
              </a:ext>
            </a:extLst>
          </p:cNvPr>
          <p:cNvSpPr txBox="1"/>
          <p:nvPr/>
        </p:nvSpPr>
        <p:spPr>
          <a:xfrm>
            <a:off x="9162563" y="3209619"/>
            <a:ext cx="1239442" cy="369332"/>
          </a:xfrm>
          <a:prstGeom prst="rect">
            <a:avLst/>
          </a:prstGeom>
          <a:noFill/>
        </p:spPr>
        <p:txBody>
          <a:bodyPr wrap="none" rtlCol="0">
            <a:spAutoFit/>
          </a:bodyPr>
          <a:lstStyle/>
          <a:p>
            <a:r>
              <a:rPr lang="en-AU" b="1" dirty="0">
                <a:solidFill>
                  <a:schemeClr val="accent1"/>
                </a:solidFill>
                <a:latin typeface="Segoe UI Semibold" panose="020B0702040204020203" pitchFamily="34" charset="0"/>
              </a:rPr>
              <a:t>MAR 2019</a:t>
            </a:r>
          </a:p>
        </p:txBody>
      </p:sp>
      <p:grpSp>
        <p:nvGrpSpPr>
          <p:cNvPr id="53" name="Group 52">
            <a:extLst>
              <a:ext uri="{FF2B5EF4-FFF2-40B4-BE49-F238E27FC236}">
                <a16:creationId xmlns:a16="http://schemas.microsoft.com/office/drawing/2014/main" id="{CBA15233-FBC0-4F1E-AAF0-DA833C86E8CD}"/>
              </a:ext>
            </a:extLst>
          </p:cNvPr>
          <p:cNvGrpSpPr/>
          <p:nvPr/>
        </p:nvGrpSpPr>
        <p:grpSpPr>
          <a:xfrm>
            <a:off x="8465913" y="4772394"/>
            <a:ext cx="2637250" cy="1473795"/>
            <a:chOff x="8528548" y="4457022"/>
            <a:chExt cx="2613249" cy="1473795"/>
          </a:xfrm>
        </p:grpSpPr>
        <p:sp>
          <p:nvSpPr>
            <p:cNvPr id="83" name="TextBox 82">
              <a:extLst>
                <a:ext uri="{FF2B5EF4-FFF2-40B4-BE49-F238E27FC236}">
                  <a16:creationId xmlns:a16="http://schemas.microsoft.com/office/drawing/2014/main" id="{40C49234-F3A1-46FD-83CD-6FB034B48A58}"/>
                </a:ext>
              </a:extLst>
            </p:cNvPr>
            <p:cNvSpPr txBox="1"/>
            <p:nvPr/>
          </p:nvSpPr>
          <p:spPr>
            <a:xfrm>
              <a:off x="8711092" y="5530707"/>
              <a:ext cx="2430705" cy="400110"/>
            </a:xfrm>
            <a:prstGeom prst="rect">
              <a:avLst/>
            </a:prstGeom>
            <a:noFill/>
          </p:spPr>
          <p:txBody>
            <a:bodyPr wrap="square" rtlCol="0">
              <a:spAutoFit/>
            </a:bodyPr>
            <a:lstStyle/>
            <a:p>
              <a:r>
                <a:rPr lang="en-AU" sz="1000" dirty="0">
                  <a:solidFill>
                    <a:schemeClr val="accent2"/>
                  </a:solidFill>
                  <a:latin typeface="Segoe UI Semibold" panose="020B0702040204020203" pitchFamily="34" charset="0"/>
                </a:rPr>
                <a:t>Final Guidelines</a:t>
              </a:r>
            </a:p>
            <a:p>
              <a:r>
                <a:rPr lang="en-AU" sz="1000" dirty="0">
                  <a:solidFill>
                    <a:schemeClr val="accent2"/>
                  </a:solidFill>
                  <a:latin typeface="Segoe UI Semibold" panose="020B0702040204020203" pitchFamily="34" charset="0"/>
                </a:rPr>
                <a:t>Implementation Planning</a:t>
              </a:r>
            </a:p>
          </p:txBody>
        </p:sp>
        <p:sp>
          <p:nvSpPr>
            <p:cNvPr id="96" name="TextBox 95">
              <a:extLst>
                <a:ext uri="{FF2B5EF4-FFF2-40B4-BE49-F238E27FC236}">
                  <a16:creationId xmlns:a16="http://schemas.microsoft.com/office/drawing/2014/main" id="{E6EA986F-714C-45D6-9322-AFCA6203C418}"/>
                </a:ext>
              </a:extLst>
            </p:cNvPr>
            <p:cNvSpPr txBox="1"/>
            <p:nvPr/>
          </p:nvSpPr>
          <p:spPr>
            <a:xfrm>
              <a:off x="8528548" y="4457022"/>
              <a:ext cx="1210781" cy="369332"/>
            </a:xfrm>
            <a:prstGeom prst="rect">
              <a:avLst/>
            </a:prstGeom>
            <a:noFill/>
          </p:spPr>
          <p:txBody>
            <a:bodyPr wrap="none" rtlCol="0">
              <a:spAutoFit/>
            </a:bodyPr>
            <a:lstStyle/>
            <a:p>
              <a:r>
                <a:rPr lang="en-AU" b="1" dirty="0">
                  <a:solidFill>
                    <a:schemeClr val="accent1"/>
                  </a:solidFill>
                  <a:latin typeface="Segoe UI Semibold" panose="020B0702040204020203" pitchFamily="34" charset="0"/>
                </a:rPr>
                <a:t>MAY 2019</a:t>
              </a:r>
            </a:p>
          </p:txBody>
        </p:sp>
      </p:grpSp>
      <p:cxnSp>
        <p:nvCxnSpPr>
          <p:cNvPr id="97" name="Straight Connector 96">
            <a:extLst>
              <a:ext uri="{FF2B5EF4-FFF2-40B4-BE49-F238E27FC236}">
                <a16:creationId xmlns:a16="http://schemas.microsoft.com/office/drawing/2014/main" id="{37C54539-F308-4502-A11D-09B4B63159A6}"/>
              </a:ext>
            </a:extLst>
          </p:cNvPr>
          <p:cNvCxnSpPr>
            <a:cxnSpLocks/>
            <a:stCxn id="91" idx="2"/>
            <a:endCxn id="85" idx="0"/>
          </p:cNvCxnSpPr>
          <p:nvPr/>
        </p:nvCxnSpPr>
        <p:spPr>
          <a:xfrm>
            <a:off x="9803982" y="4337584"/>
            <a:ext cx="32917" cy="805834"/>
          </a:xfrm>
          <a:prstGeom prst="line">
            <a:avLst/>
          </a:prstGeom>
          <a:ln w="28575" cap="rnd">
            <a:prstDash val="sysDot"/>
            <a:round/>
          </a:ln>
        </p:spPr>
        <p:style>
          <a:lnRef idx="1">
            <a:schemeClr val="accent1"/>
          </a:lnRef>
          <a:fillRef idx="0">
            <a:schemeClr val="accent1"/>
          </a:fillRef>
          <a:effectRef idx="0">
            <a:schemeClr val="accent1"/>
          </a:effectRef>
          <a:fontRef idx="minor">
            <a:schemeClr val="tx1"/>
          </a:fontRef>
        </p:style>
      </p:cxnSp>
      <p:sp>
        <p:nvSpPr>
          <p:cNvPr id="98" name="TextBox 97">
            <a:extLst>
              <a:ext uri="{FF2B5EF4-FFF2-40B4-BE49-F238E27FC236}">
                <a16:creationId xmlns:a16="http://schemas.microsoft.com/office/drawing/2014/main" id="{F600206E-55FC-425E-98D2-EED35CD9C3CF}"/>
              </a:ext>
            </a:extLst>
          </p:cNvPr>
          <p:cNvSpPr txBox="1"/>
          <p:nvPr/>
        </p:nvSpPr>
        <p:spPr>
          <a:xfrm>
            <a:off x="10157529" y="4489134"/>
            <a:ext cx="1891269" cy="523220"/>
          </a:xfrm>
          <a:prstGeom prst="rect">
            <a:avLst/>
          </a:prstGeom>
          <a:noFill/>
        </p:spPr>
        <p:txBody>
          <a:bodyPr wrap="square" rtlCol="0">
            <a:spAutoFit/>
          </a:bodyPr>
          <a:lstStyle/>
          <a:p>
            <a:pPr marL="176213" indent="-176213"/>
            <a:r>
              <a:rPr lang="en-AU" b="1" dirty="0">
                <a:solidFill>
                  <a:schemeClr val="accent2"/>
                </a:solidFill>
                <a:latin typeface="Segoe UI Semibold" panose="020B0702040204020203" pitchFamily="34" charset="0"/>
              </a:rPr>
              <a:t>12</a:t>
            </a:r>
            <a:r>
              <a:rPr lang="en-AU" sz="1000" b="1" dirty="0">
                <a:solidFill>
                  <a:schemeClr val="accent2"/>
                </a:solidFill>
                <a:latin typeface="Segoe UI Semibold" panose="020B0702040204020203" pitchFamily="34" charset="0"/>
              </a:rPr>
              <a:t> formal submissions received to draft</a:t>
            </a:r>
          </a:p>
        </p:txBody>
      </p:sp>
      <p:pic>
        <p:nvPicPr>
          <p:cNvPr id="99" name="Graphic 98" descr="Checklist">
            <a:extLst>
              <a:ext uri="{FF2B5EF4-FFF2-40B4-BE49-F238E27FC236}">
                <a16:creationId xmlns:a16="http://schemas.microsoft.com/office/drawing/2014/main" id="{50010600-8087-462C-9200-235F4C4BB2E7}"/>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9944937" y="4588744"/>
            <a:ext cx="324000" cy="324000"/>
          </a:xfrm>
          <a:prstGeom prst="rect">
            <a:avLst/>
          </a:prstGeom>
        </p:spPr>
      </p:pic>
      <p:sp>
        <p:nvSpPr>
          <p:cNvPr id="100" name="Oval 99">
            <a:extLst>
              <a:ext uri="{FF2B5EF4-FFF2-40B4-BE49-F238E27FC236}">
                <a16:creationId xmlns:a16="http://schemas.microsoft.com/office/drawing/2014/main" id="{B43C4E9B-BB25-459A-8933-4AF14B126D94}"/>
              </a:ext>
            </a:extLst>
          </p:cNvPr>
          <p:cNvSpPr/>
          <p:nvPr/>
        </p:nvSpPr>
        <p:spPr>
          <a:xfrm flipV="1">
            <a:off x="9733393" y="4659426"/>
            <a:ext cx="167507" cy="167507"/>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AU"/>
          </a:p>
        </p:txBody>
      </p:sp>
      <p:grpSp>
        <p:nvGrpSpPr>
          <p:cNvPr id="78" name="Group 77">
            <a:extLst>
              <a:ext uri="{FF2B5EF4-FFF2-40B4-BE49-F238E27FC236}">
                <a16:creationId xmlns:a16="http://schemas.microsoft.com/office/drawing/2014/main" id="{1D7D9604-E620-4FEF-BBCA-7E4B1E9D8758}"/>
              </a:ext>
            </a:extLst>
          </p:cNvPr>
          <p:cNvGrpSpPr/>
          <p:nvPr/>
        </p:nvGrpSpPr>
        <p:grpSpPr>
          <a:xfrm>
            <a:off x="8301220" y="5106932"/>
            <a:ext cx="3028935" cy="701305"/>
            <a:chOff x="2526605" y="4267199"/>
            <a:chExt cx="1244880" cy="800859"/>
          </a:xfrm>
        </p:grpSpPr>
        <p:sp>
          <p:nvSpPr>
            <p:cNvPr id="85" name="Rectangle: Rounded Corners 84">
              <a:extLst>
                <a:ext uri="{FF2B5EF4-FFF2-40B4-BE49-F238E27FC236}">
                  <a16:creationId xmlns:a16="http://schemas.microsoft.com/office/drawing/2014/main" id="{63875716-BDC2-4523-A7B1-AD65A67D2A10}"/>
                </a:ext>
              </a:extLst>
            </p:cNvPr>
            <p:cNvSpPr/>
            <p:nvPr/>
          </p:nvSpPr>
          <p:spPr>
            <a:xfrm>
              <a:off x="2571749" y="4308864"/>
              <a:ext cx="1172027" cy="722250"/>
            </a:xfrm>
            <a:prstGeom prst="roundRect">
              <a:avLst/>
            </a:prstGeom>
            <a:gradFill>
              <a:gsLst>
                <a:gs pos="1000">
                  <a:srgbClr val="C72032"/>
                </a:gs>
                <a:gs pos="100000">
                  <a:srgbClr val="360F3C">
                    <a:alpha val="80000"/>
                  </a:srgbClr>
                </a:gs>
              </a:gsLst>
              <a:lin ang="135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sz="1600" dirty="0"/>
                <a:t>Final Guidelines and report published</a:t>
              </a:r>
            </a:p>
          </p:txBody>
        </p:sp>
        <p:sp>
          <p:nvSpPr>
            <p:cNvPr id="101" name="Rectangle: Rounded Corners 100">
              <a:extLst>
                <a:ext uri="{FF2B5EF4-FFF2-40B4-BE49-F238E27FC236}">
                  <a16:creationId xmlns:a16="http://schemas.microsoft.com/office/drawing/2014/main" id="{E987CB02-0106-42E1-A5C3-43B7F509BE4D}"/>
                </a:ext>
              </a:extLst>
            </p:cNvPr>
            <p:cNvSpPr/>
            <p:nvPr/>
          </p:nvSpPr>
          <p:spPr>
            <a:xfrm>
              <a:off x="2526605" y="4267199"/>
              <a:ext cx="1244880" cy="800859"/>
            </a:xfrm>
            <a:prstGeom prst="roundRect">
              <a:avLst/>
            </a:prstGeom>
            <a:noFill/>
            <a:ln w="28575" cap="rnd">
              <a:solidFill>
                <a:srgbClr val="C72032"/>
              </a:solidFill>
              <a:prstDash val="sysDot"/>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sz="1600"/>
            </a:p>
          </p:txBody>
        </p:sp>
      </p:grpSp>
      <p:pic>
        <p:nvPicPr>
          <p:cNvPr id="102" name="Graphic 101" descr="Checklist">
            <a:extLst>
              <a:ext uri="{FF2B5EF4-FFF2-40B4-BE49-F238E27FC236}">
                <a16:creationId xmlns:a16="http://schemas.microsoft.com/office/drawing/2014/main" id="{30CDDBCD-0B5B-4DC2-87A8-4F2FF8DC7082}"/>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8411061" y="5877941"/>
            <a:ext cx="324000" cy="324000"/>
          </a:xfrm>
          <a:prstGeom prst="rect">
            <a:avLst/>
          </a:prstGeom>
        </p:spPr>
      </p:pic>
      <p:pic>
        <p:nvPicPr>
          <p:cNvPr id="103" name="Graphic 102" descr="World">
            <a:extLst>
              <a:ext uri="{FF2B5EF4-FFF2-40B4-BE49-F238E27FC236}">
                <a16:creationId xmlns:a16="http://schemas.microsoft.com/office/drawing/2014/main" id="{FDDD6575-0B75-4AC1-8C7D-FA8D6B1D4AD8}"/>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8015200" y="6218133"/>
            <a:ext cx="646329" cy="646329"/>
          </a:xfrm>
          <a:prstGeom prst="rect">
            <a:avLst/>
          </a:prstGeom>
        </p:spPr>
      </p:pic>
      <p:sp>
        <p:nvSpPr>
          <p:cNvPr id="104" name="TextBox 103">
            <a:extLst>
              <a:ext uri="{FF2B5EF4-FFF2-40B4-BE49-F238E27FC236}">
                <a16:creationId xmlns:a16="http://schemas.microsoft.com/office/drawing/2014/main" id="{D69BC859-A884-4686-B7CB-7B9763B26622}"/>
              </a:ext>
            </a:extLst>
          </p:cNvPr>
          <p:cNvSpPr txBox="1"/>
          <p:nvPr/>
        </p:nvSpPr>
        <p:spPr>
          <a:xfrm>
            <a:off x="8599423" y="6184969"/>
            <a:ext cx="3382293" cy="661720"/>
          </a:xfrm>
          <a:prstGeom prst="rect">
            <a:avLst/>
          </a:prstGeom>
          <a:noFill/>
        </p:spPr>
        <p:txBody>
          <a:bodyPr wrap="square" rtlCol="0">
            <a:spAutoFit/>
          </a:bodyPr>
          <a:lstStyle/>
          <a:p>
            <a:r>
              <a:rPr lang="en-AU" sz="1000" dirty="0">
                <a:solidFill>
                  <a:schemeClr val="accent2"/>
                </a:solidFill>
                <a:latin typeface="Segoe UI Semibold" panose="020B0702040204020203" pitchFamily="34" charset="0"/>
              </a:rPr>
              <a:t>Final Guidelines are available online:</a:t>
            </a:r>
          </a:p>
          <a:p>
            <a:r>
              <a:rPr lang="en-AU" sz="900" dirty="0">
                <a:hlinkClick r:id="rId9"/>
              </a:rPr>
              <a:t>https://www.aemo.com.au/Stakeholder-Consultation/Consultations/NEM-Distributed-Energy-Resources-Information-Guidelines-Consultation</a:t>
            </a:r>
            <a:endParaRPr lang="en-AU" sz="900" dirty="0"/>
          </a:p>
        </p:txBody>
      </p:sp>
    </p:spTree>
    <p:extLst>
      <p:ext uri="{BB962C8B-B14F-4D97-AF65-F5344CB8AC3E}">
        <p14:creationId xmlns:p14="http://schemas.microsoft.com/office/powerpoint/2010/main" val="272029310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DA4C683E-D61F-4D96-B907-A455DACA8A36}"/>
              </a:ext>
            </a:extLst>
          </p:cNvPr>
          <p:cNvSpPr>
            <a:spLocks noGrp="1"/>
          </p:cNvSpPr>
          <p:nvPr>
            <p:ph type="title"/>
          </p:nvPr>
        </p:nvSpPr>
        <p:spPr>
          <a:xfrm>
            <a:off x="266399" y="457200"/>
            <a:ext cx="3576117" cy="1324800"/>
          </a:xfrm>
        </p:spPr>
        <p:txBody>
          <a:bodyPr/>
          <a:lstStyle/>
          <a:p>
            <a:r>
              <a:rPr lang="en-AU" sz="4000" dirty="0"/>
              <a:t>DER Register</a:t>
            </a:r>
            <a:br>
              <a:rPr lang="en-AU" sz="4000" dirty="0"/>
            </a:br>
            <a:r>
              <a:rPr lang="en-AU" sz="4000" dirty="0"/>
              <a:t>Key documents</a:t>
            </a:r>
          </a:p>
        </p:txBody>
      </p:sp>
      <p:sp>
        <p:nvSpPr>
          <p:cNvPr id="33" name="Content Placeholder 2">
            <a:extLst>
              <a:ext uri="{FF2B5EF4-FFF2-40B4-BE49-F238E27FC236}">
                <a16:creationId xmlns:a16="http://schemas.microsoft.com/office/drawing/2014/main" id="{F76DBC3C-F6E4-4608-86D6-EB67FCCB3588}"/>
              </a:ext>
            </a:extLst>
          </p:cNvPr>
          <p:cNvSpPr txBox="1">
            <a:spLocks/>
          </p:cNvSpPr>
          <p:nvPr/>
        </p:nvSpPr>
        <p:spPr>
          <a:xfrm>
            <a:off x="3949700" y="330200"/>
            <a:ext cx="8331200" cy="6286500"/>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3200" kern="1200">
                <a:solidFill>
                  <a:schemeClr val="tx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8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9pPr>
          </a:lstStyle>
          <a:p>
            <a:r>
              <a:rPr lang="en-AU" sz="2400" dirty="0"/>
              <a:t>DER Register Information Guidelines (NER Rule 3.7E(g)-(k))</a:t>
            </a:r>
          </a:p>
          <a:p>
            <a:pPr marL="228600" indent="-228600">
              <a:buFont typeface="Arial" panose="020B0604020202020204" pitchFamily="34" charset="0"/>
              <a:buChar char="•"/>
            </a:pPr>
            <a:r>
              <a:rPr lang="en-AU" sz="2000" dirty="0"/>
              <a:t>Defines the data that NSPs are required to collect and provide to AEMO</a:t>
            </a:r>
          </a:p>
          <a:p>
            <a:pPr marL="228600" indent="-228600">
              <a:buFont typeface="Arial" panose="020B0604020202020204" pitchFamily="34" charset="0"/>
              <a:buChar char="•"/>
            </a:pPr>
            <a:r>
              <a:rPr lang="en-AU" sz="2000" dirty="0"/>
              <a:t>Specifies minimum requirements for data collection, access, storage and integrity</a:t>
            </a:r>
          </a:p>
          <a:p>
            <a:pPr marL="228600" indent="-228600">
              <a:buFont typeface="Arial" panose="020B0604020202020204" pitchFamily="34" charset="0"/>
              <a:buChar char="•"/>
            </a:pPr>
            <a:r>
              <a:rPr lang="en-AU" sz="2000" dirty="0"/>
              <a:t>Outlines AEMO’s proposed reporting on the data</a:t>
            </a:r>
          </a:p>
          <a:p>
            <a:pPr marL="228600" indent="-228600">
              <a:buFont typeface="Arial" panose="020B0604020202020204" pitchFamily="34" charset="0"/>
              <a:buChar char="•"/>
            </a:pPr>
            <a:endParaRPr lang="en-AU" sz="2000" dirty="0"/>
          </a:p>
          <a:p>
            <a:r>
              <a:rPr lang="en-AU" sz="2400" dirty="0"/>
              <a:t>AEMO Final Determination Report </a:t>
            </a:r>
          </a:p>
          <a:p>
            <a:pPr marL="228600" indent="-228600">
              <a:buFont typeface="Arial" panose="020B0604020202020204" pitchFamily="34" charset="0"/>
              <a:buChar char="•"/>
            </a:pPr>
            <a:r>
              <a:rPr lang="en-AU" sz="2000" dirty="0"/>
              <a:t>Summarises stakeholder engagement across key issues related to the Information Guidelines</a:t>
            </a:r>
          </a:p>
          <a:p>
            <a:pPr marL="228600" indent="-228600">
              <a:buFont typeface="Arial" panose="020B0604020202020204" pitchFamily="34" charset="0"/>
              <a:buChar char="•"/>
            </a:pPr>
            <a:r>
              <a:rPr lang="en-AU" sz="2000" dirty="0"/>
              <a:t>Outlines AEMO’s final Information Collection Framework design</a:t>
            </a:r>
          </a:p>
          <a:p>
            <a:pPr marL="228600" indent="-228600">
              <a:buFont typeface="Arial" panose="020B0604020202020204" pitchFamily="34" charset="0"/>
              <a:buChar char="•"/>
            </a:pPr>
            <a:endParaRPr lang="en-AU" sz="2000" dirty="0"/>
          </a:p>
          <a:p>
            <a:r>
              <a:rPr lang="en-AU" sz="2400" dirty="0"/>
              <a:t>AEMO Draft Technical Specification</a:t>
            </a:r>
          </a:p>
          <a:p>
            <a:pPr marL="228600" indent="-228600">
              <a:buFont typeface="Arial" panose="020B0604020202020204" pitchFamily="34" charset="0"/>
              <a:buChar char="•"/>
            </a:pPr>
            <a:r>
              <a:rPr lang="en-AU" sz="2000" dirty="0"/>
              <a:t>Provides technical information and parameters third parties require to implement data transfer to and from the DER Register systems</a:t>
            </a:r>
          </a:p>
        </p:txBody>
      </p:sp>
    </p:spTree>
    <p:extLst>
      <p:ext uri="{BB962C8B-B14F-4D97-AF65-F5344CB8AC3E}">
        <p14:creationId xmlns:p14="http://schemas.microsoft.com/office/powerpoint/2010/main" val="29780403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3">
                                            <p:txEl>
                                              <p:pRg st="0" end="0"/>
                                            </p:txEl>
                                          </p:spTgt>
                                        </p:tgtEl>
                                        <p:attrNameLst>
                                          <p:attrName>style.visibility</p:attrName>
                                        </p:attrNameLst>
                                      </p:cBhvr>
                                      <p:to>
                                        <p:strVal val="visible"/>
                                      </p:to>
                                    </p:set>
                                    <p:animEffect transition="in" filter="fade">
                                      <p:cBhvr>
                                        <p:cTn id="7" dur="500"/>
                                        <p:tgtEl>
                                          <p:spTgt spid="3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3">
                                            <p:txEl>
                                              <p:pRg st="1" end="1"/>
                                            </p:txEl>
                                          </p:spTgt>
                                        </p:tgtEl>
                                        <p:attrNameLst>
                                          <p:attrName>style.visibility</p:attrName>
                                        </p:attrNameLst>
                                      </p:cBhvr>
                                      <p:to>
                                        <p:strVal val="visible"/>
                                      </p:to>
                                    </p:set>
                                    <p:animEffect transition="in" filter="fade">
                                      <p:cBhvr>
                                        <p:cTn id="10" dur="500"/>
                                        <p:tgtEl>
                                          <p:spTgt spid="33">
                                            <p:txEl>
                                              <p:pRg st="1" end="1"/>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33">
                                            <p:txEl>
                                              <p:pRg st="2" end="2"/>
                                            </p:txEl>
                                          </p:spTgt>
                                        </p:tgtEl>
                                        <p:attrNameLst>
                                          <p:attrName>style.visibility</p:attrName>
                                        </p:attrNameLst>
                                      </p:cBhvr>
                                      <p:to>
                                        <p:strVal val="visible"/>
                                      </p:to>
                                    </p:set>
                                    <p:animEffect transition="in" filter="fade">
                                      <p:cBhvr>
                                        <p:cTn id="13" dur="500"/>
                                        <p:tgtEl>
                                          <p:spTgt spid="33">
                                            <p:txEl>
                                              <p:pRg st="2" end="2"/>
                                            </p:txEl>
                                          </p:spTgt>
                                        </p:tgtEl>
                                      </p:cBhvr>
                                    </p:animEffect>
                                  </p:childTnLst>
                                </p:cTn>
                              </p:par>
                              <p:par>
                                <p:cTn id="14" presetID="10" presetClass="entr" presetSubtype="0" fill="hold" nodeType="withEffect">
                                  <p:stCondLst>
                                    <p:cond delay="0"/>
                                  </p:stCondLst>
                                  <p:childTnLst>
                                    <p:set>
                                      <p:cBhvr>
                                        <p:cTn id="15" dur="1" fill="hold">
                                          <p:stCondLst>
                                            <p:cond delay="0"/>
                                          </p:stCondLst>
                                        </p:cTn>
                                        <p:tgtEl>
                                          <p:spTgt spid="33">
                                            <p:txEl>
                                              <p:pRg st="3" end="3"/>
                                            </p:txEl>
                                          </p:spTgt>
                                        </p:tgtEl>
                                        <p:attrNameLst>
                                          <p:attrName>style.visibility</p:attrName>
                                        </p:attrNameLst>
                                      </p:cBhvr>
                                      <p:to>
                                        <p:strVal val="visible"/>
                                      </p:to>
                                    </p:set>
                                    <p:animEffect transition="in" filter="fade">
                                      <p:cBhvr>
                                        <p:cTn id="16" dur="500"/>
                                        <p:tgtEl>
                                          <p:spTgt spid="33">
                                            <p:txEl>
                                              <p:pRg st="3" end="3"/>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33">
                                            <p:txEl>
                                              <p:pRg st="5" end="5"/>
                                            </p:txEl>
                                          </p:spTgt>
                                        </p:tgtEl>
                                        <p:attrNameLst>
                                          <p:attrName>style.visibility</p:attrName>
                                        </p:attrNameLst>
                                      </p:cBhvr>
                                      <p:to>
                                        <p:strVal val="visible"/>
                                      </p:to>
                                    </p:set>
                                    <p:animEffect transition="in" filter="fade">
                                      <p:cBhvr>
                                        <p:cTn id="21" dur="500"/>
                                        <p:tgtEl>
                                          <p:spTgt spid="33">
                                            <p:txEl>
                                              <p:pRg st="5" end="5"/>
                                            </p:txEl>
                                          </p:spTgt>
                                        </p:tgtEl>
                                      </p:cBhvr>
                                    </p:animEffect>
                                  </p:childTnLst>
                                </p:cTn>
                              </p:par>
                              <p:par>
                                <p:cTn id="22" presetID="10" presetClass="entr" presetSubtype="0" fill="hold" nodeType="withEffect">
                                  <p:stCondLst>
                                    <p:cond delay="0"/>
                                  </p:stCondLst>
                                  <p:childTnLst>
                                    <p:set>
                                      <p:cBhvr>
                                        <p:cTn id="23" dur="1" fill="hold">
                                          <p:stCondLst>
                                            <p:cond delay="0"/>
                                          </p:stCondLst>
                                        </p:cTn>
                                        <p:tgtEl>
                                          <p:spTgt spid="33">
                                            <p:txEl>
                                              <p:pRg st="6" end="6"/>
                                            </p:txEl>
                                          </p:spTgt>
                                        </p:tgtEl>
                                        <p:attrNameLst>
                                          <p:attrName>style.visibility</p:attrName>
                                        </p:attrNameLst>
                                      </p:cBhvr>
                                      <p:to>
                                        <p:strVal val="visible"/>
                                      </p:to>
                                    </p:set>
                                    <p:animEffect transition="in" filter="fade">
                                      <p:cBhvr>
                                        <p:cTn id="24" dur="500"/>
                                        <p:tgtEl>
                                          <p:spTgt spid="33">
                                            <p:txEl>
                                              <p:pRg st="6" end="6"/>
                                            </p:txEl>
                                          </p:spTgt>
                                        </p:tgtEl>
                                      </p:cBhvr>
                                    </p:animEffect>
                                  </p:childTnLst>
                                </p:cTn>
                              </p:par>
                              <p:par>
                                <p:cTn id="25" presetID="10" presetClass="entr" presetSubtype="0" fill="hold" nodeType="withEffect">
                                  <p:stCondLst>
                                    <p:cond delay="0"/>
                                  </p:stCondLst>
                                  <p:childTnLst>
                                    <p:set>
                                      <p:cBhvr>
                                        <p:cTn id="26" dur="1" fill="hold">
                                          <p:stCondLst>
                                            <p:cond delay="0"/>
                                          </p:stCondLst>
                                        </p:cTn>
                                        <p:tgtEl>
                                          <p:spTgt spid="33">
                                            <p:txEl>
                                              <p:pRg st="7" end="7"/>
                                            </p:txEl>
                                          </p:spTgt>
                                        </p:tgtEl>
                                        <p:attrNameLst>
                                          <p:attrName>style.visibility</p:attrName>
                                        </p:attrNameLst>
                                      </p:cBhvr>
                                      <p:to>
                                        <p:strVal val="visible"/>
                                      </p:to>
                                    </p:set>
                                    <p:animEffect transition="in" filter="fade">
                                      <p:cBhvr>
                                        <p:cTn id="27" dur="500"/>
                                        <p:tgtEl>
                                          <p:spTgt spid="33">
                                            <p:txEl>
                                              <p:pRg st="7" end="7"/>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33">
                                            <p:txEl>
                                              <p:pRg st="9" end="9"/>
                                            </p:txEl>
                                          </p:spTgt>
                                        </p:tgtEl>
                                        <p:attrNameLst>
                                          <p:attrName>style.visibility</p:attrName>
                                        </p:attrNameLst>
                                      </p:cBhvr>
                                      <p:to>
                                        <p:strVal val="visible"/>
                                      </p:to>
                                    </p:set>
                                    <p:animEffect transition="in" filter="fade">
                                      <p:cBhvr>
                                        <p:cTn id="32" dur="500"/>
                                        <p:tgtEl>
                                          <p:spTgt spid="33">
                                            <p:txEl>
                                              <p:pRg st="9" end="9"/>
                                            </p:txEl>
                                          </p:spTgt>
                                        </p:tgtEl>
                                      </p:cBhvr>
                                    </p:animEffect>
                                  </p:childTnLst>
                                </p:cTn>
                              </p:par>
                              <p:par>
                                <p:cTn id="33" presetID="10" presetClass="entr" presetSubtype="0" fill="hold" nodeType="withEffect">
                                  <p:stCondLst>
                                    <p:cond delay="0"/>
                                  </p:stCondLst>
                                  <p:childTnLst>
                                    <p:set>
                                      <p:cBhvr>
                                        <p:cTn id="34" dur="1" fill="hold">
                                          <p:stCondLst>
                                            <p:cond delay="0"/>
                                          </p:stCondLst>
                                        </p:cTn>
                                        <p:tgtEl>
                                          <p:spTgt spid="33">
                                            <p:txEl>
                                              <p:pRg st="10" end="10"/>
                                            </p:txEl>
                                          </p:spTgt>
                                        </p:tgtEl>
                                        <p:attrNameLst>
                                          <p:attrName>style.visibility</p:attrName>
                                        </p:attrNameLst>
                                      </p:cBhvr>
                                      <p:to>
                                        <p:strVal val="visible"/>
                                      </p:to>
                                    </p:set>
                                    <p:animEffect transition="in" filter="fade">
                                      <p:cBhvr>
                                        <p:cTn id="35" dur="500"/>
                                        <p:tgtEl>
                                          <p:spTgt spid="33">
                                            <p:txEl>
                                              <p:pRg st="1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730DAF65-269D-4D23-9BEA-395794D1CE16}"/>
              </a:ext>
            </a:extLst>
          </p:cNvPr>
          <p:cNvSpPr>
            <a:spLocks noGrp="1"/>
          </p:cNvSpPr>
          <p:nvPr>
            <p:ph type="title"/>
          </p:nvPr>
        </p:nvSpPr>
        <p:spPr/>
        <p:txBody>
          <a:bodyPr/>
          <a:lstStyle/>
          <a:p>
            <a:r>
              <a:rPr lang="en-AU" dirty="0"/>
              <a:t>Connection process interfaces</a:t>
            </a:r>
          </a:p>
        </p:txBody>
      </p:sp>
      <p:sp>
        <p:nvSpPr>
          <p:cNvPr id="6" name="Text Placeholder 5">
            <a:extLst>
              <a:ext uri="{FF2B5EF4-FFF2-40B4-BE49-F238E27FC236}">
                <a16:creationId xmlns:a16="http://schemas.microsoft.com/office/drawing/2014/main" id="{E192F56E-BA54-4E63-AD8B-0592AD91B08C}"/>
              </a:ext>
            </a:extLst>
          </p:cNvPr>
          <p:cNvSpPr>
            <a:spLocks noGrp="1"/>
          </p:cNvSpPr>
          <p:nvPr>
            <p:ph type="body" idx="1"/>
          </p:nvPr>
        </p:nvSpPr>
        <p:spPr/>
        <p:txBody>
          <a:bodyPr/>
          <a:lstStyle/>
          <a:p>
            <a:endParaRPr lang="en-AU"/>
          </a:p>
        </p:txBody>
      </p:sp>
      <p:sp>
        <p:nvSpPr>
          <p:cNvPr id="4" name="Slide Number Placeholder 3">
            <a:extLst>
              <a:ext uri="{FF2B5EF4-FFF2-40B4-BE49-F238E27FC236}">
                <a16:creationId xmlns:a16="http://schemas.microsoft.com/office/drawing/2014/main" id="{3FC6B6A1-7FA3-40B3-995A-2B3B4F377B0F}"/>
              </a:ext>
            </a:extLst>
          </p:cNvPr>
          <p:cNvSpPr>
            <a:spLocks noGrp="1"/>
          </p:cNvSpPr>
          <p:nvPr>
            <p:ph type="sldNum" sz="quarter" idx="12"/>
          </p:nvPr>
        </p:nvSpPr>
        <p:spPr/>
        <p:txBody>
          <a:bodyPr/>
          <a:lstStyle/>
          <a:p>
            <a:fld id="{4EC81F68-4976-451A-B2E9-79BCBD2F70CC}" type="slidenum">
              <a:rPr lang="en-AU" smtClean="0"/>
              <a:t>7</a:t>
            </a:fld>
            <a:endParaRPr lang="en-AU" dirty="0"/>
          </a:p>
        </p:txBody>
      </p:sp>
    </p:spTree>
    <p:extLst>
      <p:ext uri="{BB962C8B-B14F-4D97-AF65-F5344CB8AC3E}">
        <p14:creationId xmlns:p14="http://schemas.microsoft.com/office/powerpoint/2010/main" val="247311499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17B686-CDDC-4E93-A42C-771405BC2714}"/>
              </a:ext>
            </a:extLst>
          </p:cNvPr>
          <p:cNvSpPr>
            <a:spLocks noGrp="1"/>
          </p:cNvSpPr>
          <p:nvPr>
            <p:ph type="title"/>
          </p:nvPr>
        </p:nvSpPr>
        <p:spPr>
          <a:xfrm>
            <a:off x="235528" y="136525"/>
            <a:ext cx="11366664" cy="1189039"/>
          </a:xfrm>
        </p:spPr>
        <p:txBody>
          <a:bodyPr>
            <a:normAutofit/>
          </a:bodyPr>
          <a:lstStyle/>
          <a:p>
            <a:r>
              <a:rPr lang="en-AU" dirty="0"/>
              <a:t>DER connection frameworks</a:t>
            </a:r>
          </a:p>
        </p:txBody>
      </p:sp>
      <p:sp>
        <p:nvSpPr>
          <p:cNvPr id="4" name="Slide Number Placeholder 3">
            <a:extLst>
              <a:ext uri="{FF2B5EF4-FFF2-40B4-BE49-F238E27FC236}">
                <a16:creationId xmlns:a16="http://schemas.microsoft.com/office/drawing/2014/main" id="{9796E1B8-7EAD-456B-AAD0-2B0604C7E769}"/>
              </a:ext>
            </a:extLst>
          </p:cNvPr>
          <p:cNvSpPr>
            <a:spLocks noGrp="1"/>
          </p:cNvSpPr>
          <p:nvPr>
            <p:ph type="sldNum" sz="quarter" idx="12"/>
          </p:nvPr>
        </p:nvSpPr>
        <p:spPr/>
        <p:txBody>
          <a:bodyPr/>
          <a:lstStyle/>
          <a:p>
            <a:fld id="{4EC81F68-4976-451A-B2E9-79BCBD2F70CC}" type="slidenum">
              <a:rPr lang="en-AU" smtClean="0"/>
              <a:t>8</a:t>
            </a:fld>
            <a:endParaRPr lang="en-AU" dirty="0"/>
          </a:p>
        </p:txBody>
      </p:sp>
      <p:graphicFrame>
        <p:nvGraphicFramePr>
          <p:cNvPr id="5" name="Table 4">
            <a:extLst>
              <a:ext uri="{FF2B5EF4-FFF2-40B4-BE49-F238E27FC236}">
                <a16:creationId xmlns:a16="http://schemas.microsoft.com/office/drawing/2014/main" id="{DA8B0956-2D8D-47B7-9DBB-10D6B77263F5}"/>
              </a:ext>
            </a:extLst>
          </p:cNvPr>
          <p:cNvGraphicFramePr>
            <a:graphicFrameLocks noGrp="1"/>
          </p:cNvGraphicFramePr>
          <p:nvPr>
            <p:extLst>
              <p:ext uri="{D42A27DB-BD31-4B8C-83A1-F6EECF244321}">
                <p14:modId xmlns:p14="http://schemas.microsoft.com/office/powerpoint/2010/main" val="651064658"/>
              </p:ext>
            </p:extLst>
          </p:nvPr>
        </p:nvGraphicFramePr>
        <p:xfrm>
          <a:off x="902383" y="2752189"/>
          <a:ext cx="10360668" cy="3969286"/>
        </p:xfrm>
        <a:graphic>
          <a:graphicData uri="http://schemas.openxmlformats.org/drawingml/2006/table">
            <a:tbl>
              <a:tblPr firstRow="1" bandRow="1">
                <a:tableStyleId>{5C22544A-7EE6-4342-B048-85BDC9FD1C3A}</a:tableStyleId>
              </a:tblPr>
              <a:tblGrid>
                <a:gridCol w="1074021">
                  <a:extLst>
                    <a:ext uri="{9D8B030D-6E8A-4147-A177-3AD203B41FA5}">
                      <a16:colId xmlns:a16="http://schemas.microsoft.com/office/drawing/2014/main" val="2031020059"/>
                    </a:ext>
                  </a:extLst>
                </a:gridCol>
                <a:gridCol w="954217">
                  <a:extLst>
                    <a:ext uri="{9D8B030D-6E8A-4147-A177-3AD203B41FA5}">
                      <a16:colId xmlns:a16="http://schemas.microsoft.com/office/drawing/2014/main" val="3591150921"/>
                    </a:ext>
                  </a:extLst>
                </a:gridCol>
                <a:gridCol w="1506648">
                  <a:extLst>
                    <a:ext uri="{9D8B030D-6E8A-4147-A177-3AD203B41FA5}">
                      <a16:colId xmlns:a16="http://schemas.microsoft.com/office/drawing/2014/main" val="167909785"/>
                    </a:ext>
                  </a:extLst>
                </a:gridCol>
                <a:gridCol w="5625405">
                  <a:extLst>
                    <a:ext uri="{9D8B030D-6E8A-4147-A177-3AD203B41FA5}">
                      <a16:colId xmlns:a16="http://schemas.microsoft.com/office/drawing/2014/main" val="1766699626"/>
                    </a:ext>
                  </a:extLst>
                </a:gridCol>
                <a:gridCol w="1200377">
                  <a:extLst>
                    <a:ext uri="{9D8B030D-6E8A-4147-A177-3AD203B41FA5}">
                      <a16:colId xmlns:a16="http://schemas.microsoft.com/office/drawing/2014/main" val="1421666370"/>
                    </a:ext>
                  </a:extLst>
                </a:gridCol>
              </a:tblGrid>
              <a:tr h="505182">
                <a:tc>
                  <a:txBody>
                    <a:bodyPr/>
                    <a:lstStyle/>
                    <a:p>
                      <a:pPr algn="ctr"/>
                      <a:r>
                        <a:rPr lang="en-AU" sz="1100" b="1" dirty="0"/>
                        <a:t>Type</a:t>
                      </a:r>
                    </a:p>
                  </a:txBody>
                  <a:tcPr anchor="ctr"/>
                </a:tc>
                <a:tc>
                  <a:txBody>
                    <a:bodyPr/>
                    <a:lstStyle/>
                    <a:p>
                      <a:pPr algn="ctr"/>
                      <a:r>
                        <a:rPr lang="en-AU" sz="1100" b="1" dirty="0"/>
                        <a:t>Voltage</a:t>
                      </a:r>
                    </a:p>
                  </a:txBody>
                  <a:tcPr anchor="ctr"/>
                </a:tc>
                <a:tc>
                  <a:txBody>
                    <a:bodyPr/>
                    <a:lstStyle/>
                    <a:p>
                      <a:pPr algn="ctr"/>
                      <a:r>
                        <a:rPr lang="en-AU" sz="1100" b="1" dirty="0"/>
                        <a:t>Technology Type</a:t>
                      </a:r>
                    </a:p>
                  </a:txBody>
                  <a:tcPr anchor="ctr"/>
                </a:tc>
                <a:tc>
                  <a:txBody>
                    <a:bodyPr/>
                    <a:lstStyle/>
                    <a:p>
                      <a:pPr algn="ctr"/>
                      <a:r>
                        <a:rPr lang="en-AU" sz="1100" b="1" dirty="0"/>
                        <a:t>Capacity</a:t>
                      </a:r>
                    </a:p>
                  </a:txBody>
                  <a:tcPr anchor="ctr"/>
                </a:tc>
                <a:tc>
                  <a:txBody>
                    <a:bodyPr/>
                    <a:lstStyle/>
                    <a:p>
                      <a:pPr algn="ctr"/>
                      <a:r>
                        <a:rPr lang="en-AU" sz="1100" b="1" dirty="0"/>
                        <a:t>NER Ch 5 Process</a:t>
                      </a:r>
                    </a:p>
                  </a:txBody>
                  <a:tcPr anchor="ctr"/>
                </a:tc>
                <a:extLst>
                  <a:ext uri="{0D108BD9-81ED-4DB2-BD59-A6C34878D82A}">
                    <a16:rowId xmlns:a16="http://schemas.microsoft.com/office/drawing/2014/main" val="2796414560"/>
                  </a:ext>
                </a:extLst>
              </a:tr>
              <a:tr h="721688">
                <a:tc>
                  <a:txBody>
                    <a:bodyPr/>
                    <a:lstStyle/>
                    <a:p>
                      <a:r>
                        <a:rPr lang="en-AU" sz="1100" b="1" i="0" u="none" strike="noStrike" kern="1200" baseline="0" dirty="0">
                          <a:solidFill>
                            <a:schemeClr val="dk1"/>
                          </a:solidFill>
                          <a:latin typeface="+mn-lt"/>
                          <a:ea typeface="+mn-ea"/>
                          <a:cs typeface="+mn-cs"/>
                        </a:rPr>
                        <a:t>Basic micro EG</a:t>
                      </a:r>
                    </a:p>
                  </a:txBody>
                  <a:tcPr anchor="ctr"/>
                </a:tc>
                <a:tc>
                  <a:txBody>
                    <a:bodyPr/>
                    <a:lstStyle/>
                    <a:p>
                      <a:r>
                        <a:rPr lang="en-AU" sz="1100" b="0" i="0" u="none" strike="noStrike" kern="1200" baseline="0" dirty="0">
                          <a:solidFill>
                            <a:schemeClr val="dk1"/>
                          </a:solidFill>
                          <a:latin typeface="+mn-lt"/>
                          <a:ea typeface="+mn-ea"/>
                          <a:cs typeface="+mn-cs"/>
                        </a:rPr>
                        <a:t>Typically 230V</a:t>
                      </a:r>
                      <a:endParaRPr lang="en-AU" sz="1100" dirty="0"/>
                    </a:p>
                  </a:txBody>
                  <a:tcPr anchor="ctr"/>
                </a:tc>
                <a:tc>
                  <a:txBody>
                    <a:bodyPr/>
                    <a:lstStyle/>
                    <a:p>
                      <a:r>
                        <a:rPr lang="en-AU" sz="1100" b="0" i="0" u="none" strike="noStrike" kern="1200" baseline="0" dirty="0">
                          <a:solidFill>
                            <a:schemeClr val="dk1"/>
                          </a:solidFill>
                          <a:latin typeface="+mn-lt"/>
                          <a:ea typeface="+mn-ea"/>
                          <a:cs typeface="+mn-cs"/>
                        </a:rPr>
                        <a:t>Micro EG (AS4777 compliant IES)</a:t>
                      </a:r>
                      <a:endParaRPr lang="en-AU" sz="1100" dirty="0"/>
                    </a:p>
                  </a:txBody>
                  <a:tcPr anchor="ctr"/>
                </a:tc>
                <a:tc>
                  <a:txBody>
                    <a:bodyPr/>
                    <a:lstStyle/>
                    <a:p>
                      <a:r>
                        <a:rPr lang="en-AU" sz="1100" b="0" i="0" u="none" strike="noStrike" kern="1200" baseline="0" dirty="0">
                          <a:solidFill>
                            <a:schemeClr val="dk1"/>
                          </a:solidFill>
                          <a:latin typeface="+mn-lt"/>
                          <a:ea typeface="+mn-ea"/>
                          <a:cs typeface="+mn-cs"/>
                        </a:rPr>
                        <a:t>Less than 30kVA three phase / Less than 10kVA single phase</a:t>
                      </a:r>
                      <a:endParaRPr lang="en-AU" sz="1100" dirty="0"/>
                    </a:p>
                  </a:txBody>
                  <a:tcPr anchor="ctr"/>
                </a:tc>
                <a:tc>
                  <a:txBody>
                    <a:bodyPr/>
                    <a:lstStyle/>
                    <a:p>
                      <a:r>
                        <a:rPr lang="en-AU" sz="1100" dirty="0"/>
                        <a:t>Basic / Standard</a:t>
                      </a:r>
                    </a:p>
                  </a:txBody>
                  <a:tcPr anchor="ctr"/>
                </a:tc>
                <a:extLst>
                  <a:ext uri="{0D108BD9-81ED-4DB2-BD59-A6C34878D82A}">
                    <a16:rowId xmlns:a16="http://schemas.microsoft.com/office/drawing/2014/main" val="2444623374"/>
                  </a:ext>
                </a:extLst>
              </a:tr>
              <a:tr h="505182">
                <a:tc rowSpan="2">
                  <a:txBody>
                    <a:bodyPr/>
                    <a:lstStyle/>
                    <a:p>
                      <a:r>
                        <a:rPr lang="en-AU" sz="1100" b="1" i="0" u="none" strike="noStrike" kern="1200" baseline="0" dirty="0">
                          <a:solidFill>
                            <a:schemeClr val="dk1"/>
                          </a:solidFill>
                          <a:latin typeface="+mn-lt"/>
                          <a:ea typeface="+mn-ea"/>
                          <a:cs typeface="+mn-cs"/>
                        </a:rPr>
                        <a:t>Low voltage</a:t>
                      </a:r>
                    </a:p>
                  </a:txBody>
                  <a:tcPr anchor="ctr"/>
                </a:tc>
                <a:tc rowSpan="2">
                  <a:txBody>
                    <a:bodyPr/>
                    <a:lstStyle/>
                    <a:p>
                      <a:r>
                        <a:rPr lang="en-AU" sz="1100" b="0" i="0" u="none" strike="noStrike" kern="1200" baseline="0" dirty="0">
                          <a:solidFill>
                            <a:schemeClr val="dk1"/>
                          </a:solidFill>
                          <a:latin typeface="+mn-lt"/>
                          <a:ea typeface="+mn-ea"/>
                          <a:cs typeface="+mn-cs"/>
                        </a:rPr>
                        <a:t>Up to 1kV</a:t>
                      </a:r>
                      <a:endParaRPr lang="en-AU" sz="1100" dirty="0"/>
                    </a:p>
                  </a:txBody>
                  <a:tcPr anchor="ctr"/>
                </a:tc>
                <a:tc>
                  <a:txBody>
                    <a:bodyPr/>
                    <a:lstStyle/>
                    <a:p>
                      <a:r>
                        <a:rPr lang="en-AU" sz="1100" b="0" i="0" u="none" strike="noStrike" kern="1200" baseline="0" dirty="0">
                          <a:solidFill>
                            <a:schemeClr val="dk1"/>
                          </a:solidFill>
                          <a:latin typeface="+mn-lt"/>
                          <a:ea typeface="+mn-ea"/>
                          <a:cs typeface="+mn-cs"/>
                        </a:rPr>
                        <a:t>IES</a:t>
                      </a:r>
                      <a:endParaRPr lang="en-AU" sz="1100" dirty="0"/>
                    </a:p>
                  </a:txBody>
                  <a:tcPr anchor="ctr"/>
                </a:tc>
                <a:tc>
                  <a:txBody>
                    <a:bodyPr/>
                    <a:lstStyle/>
                    <a:p>
                      <a:r>
                        <a:rPr lang="en-AU" sz="1100" b="0" i="0" u="none" strike="noStrike" kern="1200" baseline="0" dirty="0">
                          <a:solidFill>
                            <a:schemeClr val="dk1"/>
                          </a:solidFill>
                          <a:latin typeface="+mn-lt"/>
                          <a:ea typeface="+mn-ea"/>
                          <a:cs typeface="+mn-cs"/>
                        </a:rPr>
                        <a:t>&gt; 30kVA three phase / Greater than 10kVA single phase (up to network hosting capacity specified by DNSP)</a:t>
                      </a:r>
                    </a:p>
                  </a:txBody>
                  <a:tcPr anchor="ctr"/>
                </a:tc>
                <a:tc rowSpan="5">
                  <a:txBody>
                    <a:bodyPr/>
                    <a:lstStyle/>
                    <a:p>
                      <a:r>
                        <a:rPr lang="en-AU" sz="1100" b="0" i="0" u="none" strike="noStrike" kern="1200" baseline="0" dirty="0">
                          <a:solidFill>
                            <a:schemeClr val="dk1"/>
                          </a:solidFill>
                          <a:latin typeface="+mn-lt"/>
                          <a:ea typeface="+mn-ea"/>
                          <a:cs typeface="+mn-cs"/>
                        </a:rPr>
                        <a:t>Negotiated</a:t>
                      </a:r>
                    </a:p>
                  </a:txBody>
                  <a:tcPr anchor="ctr"/>
                </a:tc>
                <a:extLst>
                  <a:ext uri="{0D108BD9-81ED-4DB2-BD59-A6C34878D82A}">
                    <a16:rowId xmlns:a16="http://schemas.microsoft.com/office/drawing/2014/main" val="4268229888"/>
                  </a:ext>
                </a:extLst>
              </a:tr>
              <a:tr h="505182">
                <a:tc vMerge="1">
                  <a:txBody>
                    <a:bodyPr/>
                    <a:lstStyle/>
                    <a:p>
                      <a:endParaRPr lang="en-AU" dirty="0"/>
                    </a:p>
                  </a:txBody>
                  <a:tcPr/>
                </a:tc>
                <a:tc vMerge="1">
                  <a:txBody>
                    <a:bodyPr/>
                    <a:lstStyle/>
                    <a:p>
                      <a:endParaRPr lang="en-AU" dirty="0"/>
                    </a:p>
                  </a:txBody>
                  <a:tcPr/>
                </a:tc>
                <a:tc>
                  <a:txBody>
                    <a:bodyPr/>
                    <a:lstStyle/>
                    <a:p>
                      <a:r>
                        <a:rPr lang="en-AU" sz="1100" b="0" i="0" u="none" strike="noStrike" kern="1200" baseline="0" dirty="0">
                          <a:solidFill>
                            <a:schemeClr val="dk1"/>
                          </a:solidFill>
                          <a:latin typeface="+mn-lt"/>
                          <a:ea typeface="+mn-ea"/>
                          <a:cs typeface="+mn-cs"/>
                        </a:rPr>
                        <a:t>Non-inverter based</a:t>
                      </a:r>
                      <a:endParaRPr lang="en-AU" sz="1100" dirty="0"/>
                    </a:p>
                  </a:txBody>
                  <a:tcPr anchor="ctr"/>
                </a:tc>
                <a:tc>
                  <a:txBody>
                    <a:bodyPr/>
                    <a:lstStyle/>
                    <a:p>
                      <a:r>
                        <a:rPr lang="en-AU" sz="1100" b="0" i="0" u="none" strike="noStrike" kern="1200" baseline="0" dirty="0">
                          <a:solidFill>
                            <a:schemeClr val="dk1"/>
                          </a:solidFill>
                          <a:latin typeface="+mn-lt"/>
                          <a:ea typeface="+mn-ea"/>
                          <a:cs typeface="+mn-cs"/>
                        </a:rPr>
                        <a:t>Any size (up to network hosting capacity specified by DNSP)</a:t>
                      </a:r>
                      <a:endParaRPr lang="en-AU" sz="1100" dirty="0"/>
                    </a:p>
                  </a:txBody>
                  <a:tcPr anchor="ctr"/>
                </a:tc>
                <a:tc vMerge="1">
                  <a:txBody>
                    <a:bodyPr/>
                    <a:lstStyle/>
                    <a:p>
                      <a:endParaRPr lang="en-AU" dirty="0"/>
                    </a:p>
                  </a:txBody>
                  <a:tcPr anchor="ctr"/>
                </a:tc>
                <a:extLst>
                  <a:ext uri="{0D108BD9-81ED-4DB2-BD59-A6C34878D82A}">
                    <a16:rowId xmlns:a16="http://schemas.microsoft.com/office/drawing/2014/main" val="3446942164"/>
                  </a:ext>
                </a:extLst>
              </a:tr>
              <a:tr h="505182">
                <a:tc>
                  <a:txBody>
                    <a:bodyPr/>
                    <a:lstStyle/>
                    <a:p>
                      <a:r>
                        <a:rPr lang="en-AU" sz="1100" b="1" i="0" u="none" strike="noStrike" kern="1200" baseline="0" dirty="0">
                          <a:solidFill>
                            <a:schemeClr val="dk1"/>
                          </a:solidFill>
                          <a:latin typeface="+mn-lt"/>
                          <a:ea typeface="+mn-ea"/>
                          <a:cs typeface="+mn-cs"/>
                        </a:rPr>
                        <a:t>Medium voltage</a:t>
                      </a:r>
                    </a:p>
                  </a:txBody>
                  <a:tcPr anchor="ctr"/>
                </a:tc>
                <a:tc>
                  <a:txBody>
                    <a:bodyPr/>
                    <a:lstStyle/>
                    <a:p>
                      <a:r>
                        <a:rPr lang="en-AU" sz="1100" b="0" i="0" u="none" strike="noStrike" kern="1200" baseline="0" dirty="0">
                          <a:solidFill>
                            <a:schemeClr val="dk1"/>
                          </a:solidFill>
                          <a:latin typeface="+mn-lt"/>
                          <a:ea typeface="+mn-ea"/>
                          <a:cs typeface="+mn-cs"/>
                        </a:rPr>
                        <a:t>1kV - 35kV</a:t>
                      </a:r>
                      <a:endParaRPr lang="en-AU" sz="1100" dirty="0"/>
                    </a:p>
                  </a:txBody>
                  <a:tcPr anchor="ctr"/>
                </a:tc>
                <a:tc>
                  <a:txBody>
                    <a:bodyPr/>
                    <a:lstStyle/>
                    <a:p>
                      <a:r>
                        <a:rPr lang="en-AU" sz="1100" dirty="0"/>
                        <a:t>Any</a:t>
                      </a:r>
                    </a:p>
                  </a:txBody>
                  <a:tcPr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sz="1100" b="0" i="0" u="none" strike="noStrike" kern="1200" baseline="0" dirty="0">
                          <a:solidFill>
                            <a:schemeClr val="dk1"/>
                          </a:solidFill>
                          <a:latin typeface="+mn-lt"/>
                          <a:ea typeface="+mn-ea"/>
                          <a:cs typeface="+mn-cs"/>
                        </a:rPr>
                        <a:t>Any size (up to network hosting capacity specified by DNSP)</a:t>
                      </a:r>
                      <a:endParaRPr lang="en-AU" sz="1100" dirty="0"/>
                    </a:p>
                  </a:txBody>
                  <a:tcPr anchor="ctr"/>
                </a:tc>
                <a:tc v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AU" dirty="0"/>
                    </a:p>
                  </a:txBody>
                  <a:tcPr anchor="ctr"/>
                </a:tc>
                <a:extLst>
                  <a:ext uri="{0D108BD9-81ED-4DB2-BD59-A6C34878D82A}">
                    <a16:rowId xmlns:a16="http://schemas.microsoft.com/office/drawing/2014/main" val="1406376851"/>
                  </a:ext>
                </a:extLst>
              </a:tr>
              <a:tr h="721688">
                <a:tc>
                  <a:txBody>
                    <a:bodyPr/>
                    <a:lstStyle/>
                    <a:p>
                      <a:r>
                        <a:rPr lang="en-AU" sz="1100" b="1" i="0" u="none" strike="noStrike" kern="1200" baseline="0" dirty="0">
                          <a:solidFill>
                            <a:schemeClr val="dk1"/>
                          </a:solidFill>
                          <a:latin typeface="+mn-lt"/>
                          <a:ea typeface="+mn-ea"/>
                          <a:cs typeface="+mn-cs"/>
                        </a:rPr>
                        <a:t>High voltage</a:t>
                      </a:r>
                    </a:p>
                    <a:p>
                      <a:endParaRPr lang="en-AU" sz="1100" b="1" dirty="0"/>
                    </a:p>
                  </a:txBody>
                  <a:tcPr anchor="ctr"/>
                </a:tc>
                <a:tc>
                  <a:txBody>
                    <a:bodyPr/>
                    <a:lstStyle/>
                    <a:p>
                      <a:r>
                        <a:rPr lang="en-AU" sz="1100" b="0" i="0" u="none" strike="noStrike" kern="1200" baseline="0" dirty="0">
                          <a:solidFill>
                            <a:schemeClr val="dk1"/>
                          </a:solidFill>
                          <a:latin typeface="+mn-lt"/>
                          <a:ea typeface="+mn-ea"/>
                          <a:cs typeface="+mn-cs"/>
                        </a:rPr>
                        <a:t>&gt;35kV</a:t>
                      </a:r>
                      <a:endParaRPr lang="en-AU" sz="1100" dirty="0"/>
                    </a:p>
                  </a:txBody>
                  <a:tcPr anchor="ctr"/>
                </a:tc>
                <a:tc>
                  <a:txBody>
                    <a:bodyPr/>
                    <a:lstStyle/>
                    <a:p>
                      <a:r>
                        <a:rPr lang="en-AU" sz="1100" dirty="0"/>
                        <a:t>Any</a:t>
                      </a:r>
                    </a:p>
                  </a:txBody>
                  <a:tcPr anchor="ctr"/>
                </a:tc>
                <a:tc>
                  <a:txBody>
                    <a:bodyPr/>
                    <a:lstStyle/>
                    <a:p>
                      <a:r>
                        <a:rPr lang="en-AU" sz="1100" b="0" i="0" u="none" strike="noStrike" kern="1200" baseline="0" dirty="0">
                          <a:solidFill>
                            <a:schemeClr val="dk1"/>
                          </a:solidFill>
                          <a:latin typeface="+mn-lt"/>
                          <a:ea typeface="+mn-ea"/>
                          <a:cs typeface="+mn-cs"/>
                        </a:rPr>
                        <a:t>Less than 5MW for NEM and less than 10MW for WEM</a:t>
                      </a:r>
                      <a:endParaRPr lang="en-AU" sz="1100" dirty="0"/>
                    </a:p>
                  </a:txBody>
                  <a:tcPr anchor="ctr"/>
                </a:tc>
                <a:tc vMerge="1">
                  <a:txBody>
                    <a:bodyPr/>
                    <a:lstStyle/>
                    <a:p>
                      <a:endParaRPr lang="en-AU" dirty="0"/>
                    </a:p>
                  </a:txBody>
                  <a:tcPr anchor="ctr"/>
                </a:tc>
                <a:extLst>
                  <a:ext uri="{0D108BD9-81ED-4DB2-BD59-A6C34878D82A}">
                    <a16:rowId xmlns:a16="http://schemas.microsoft.com/office/drawing/2014/main" val="162025694"/>
                  </a:ext>
                </a:extLst>
              </a:tr>
              <a:tr h="505182">
                <a:tc>
                  <a:txBody>
                    <a:bodyPr/>
                    <a:lstStyle/>
                    <a:p>
                      <a:r>
                        <a:rPr lang="en-AU" sz="1100" b="1" i="0" u="none" strike="noStrike" kern="1200" baseline="0" dirty="0">
                          <a:solidFill>
                            <a:schemeClr val="dk1"/>
                          </a:solidFill>
                          <a:latin typeface="+mn-lt"/>
                          <a:ea typeface="+mn-ea"/>
                          <a:cs typeface="+mn-cs"/>
                        </a:rPr>
                        <a:t>Registered</a:t>
                      </a:r>
                    </a:p>
                    <a:p>
                      <a:r>
                        <a:rPr lang="en-AU" sz="1100" b="1" i="0" u="none" strike="noStrike" kern="1200" baseline="0" dirty="0">
                          <a:solidFill>
                            <a:schemeClr val="dk1"/>
                          </a:solidFill>
                          <a:latin typeface="+mn-lt"/>
                          <a:ea typeface="+mn-ea"/>
                          <a:cs typeface="+mn-cs"/>
                        </a:rPr>
                        <a:t>generator</a:t>
                      </a:r>
                    </a:p>
                  </a:txBody>
                  <a:tcPr anchor="ctr"/>
                </a:tc>
                <a:tc>
                  <a:txBody>
                    <a:bodyPr/>
                    <a:lstStyle/>
                    <a:p>
                      <a:r>
                        <a:rPr lang="en-AU" sz="1100" dirty="0"/>
                        <a:t>&gt;</a:t>
                      </a:r>
                      <a:r>
                        <a:rPr lang="en-AU" sz="1100" b="0" i="0" u="none" strike="noStrike" kern="1200" baseline="0" dirty="0">
                          <a:solidFill>
                            <a:schemeClr val="dk1"/>
                          </a:solidFill>
                          <a:latin typeface="+mn-lt"/>
                          <a:ea typeface="+mn-ea"/>
                          <a:cs typeface="+mn-cs"/>
                        </a:rPr>
                        <a:t>35kV</a:t>
                      </a:r>
                      <a:endParaRPr lang="en-AU" sz="1100" dirty="0"/>
                    </a:p>
                  </a:txBody>
                  <a:tcPr anchor="ctr"/>
                </a:tc>
                <a:tc>
                  <a:txBody>
                    <a:bodyPr/>
                    <a:lstStyle/>
                    <a:p>
                      <a:r>
                        <a:rPr lang="en-AU" sz="1100" dirty="0"/>
                        <a:t>Any</a:t>
                      </a:r>
                    </a:p>
                  </a:txBody>
                  <a:tcPr anchor="ctr"/>
                </a:tc>
                <a:tc>
                  <a:txBody>
                    <a:bodyPr/>
                    <a:lstStyle/>
                    <a:p>
                      <a:r>
                        <a:rPr lang="en-AU" sz="1100" b="0" i="0" u="none" strike="noStrike" kern="1200" baseline="0" dirty="0">
                          <a:solidFill>
                            <a:schemeClr val="dk1"/>
                          </a:solidFill>
                          <a:latin typeface="+mn-lt"/>
                          <a:ea typeface="+mn-ea"/>
                          <a:cs typeface="+mn-cs"/>
                        </a:rPr>
                        <a:t>Greater than 5MW for NEM and greater than 10MW for WEM</a:t>
                      </a:r>
                      <a:endParaRPr lang="en-AU" sz="1100" dirty="0"/>
                    </a:p>
                  </a:txBody>
                  <a:tcPr anchor="ctr"/>
                </a:tc>
                <a:tc vMerge="1">
                  <a:txBody>
                    <a:bodyPr/>
                    <a:lstStyle/>
                    <a:p>
                      <a:endParaRPr lang="en-AU" dirty="0"/>
                    </a:p>
                  </a:txBody>
                  <a:tcPr anchor="ctr"/>
                </a:tc>
                <a:extLst>
                  <a:ext uri="{0D108BD9-81ED-4DB2-BD59-A6C34878D82A}">
                    <a16:rowId xmlns:a16="http://schemas.microsoft.com/office/drawing/2014/main" val="2407062309"/>
                  </a:ext>
                </a:extLst>
              </a:tr>
            </a:tbl>
          </a:graphicData>
        </a:graphic>
      </p:graphicFrame>
      <p:sp>
        <p:nvSpPr>
          <p:cNvPr id="6" name="Content Placeholder 2">
            <a:extLst>
              <a:ext uri="{FF2B5EF4-FFF2-40B4-BE49-F238E27FC236}">
                <a16:creationId xmlns:a16="http://schemas.microsoft.com/office/drawing/2014/main" id="{CA2B6FFE-051D-4FCE-AD74-93426E1266E9}"/>
              </a:ext>
            </a:extLst>
          </p:cNvPr>
          <p:cNvSpPr>
            <a:spLocks noGrp="1"/>
          </p:cNvSpPr>
          <p:nvPr>
            <p:ph idx="1"/>
          </p:nvPr>
        </p:nvSpPr>
        <p:spPr>
          <a:xfrm>
            <a:off x="235526" y="1448254"/>
            <a:ext cx="11694382" cy="4351338"/>
          </a:xfrm>
        </p:spPr>
        <p:txBody>
          <a:bodyPr/>
          <a:lstStyle/>
          <a:p>
            <a:r>
              <a:rPr lang="en-AU" sz="2400" dirty="0"/>
              <a:t>To achieve efficient implementation AEMO is seeking to avoid duplication</a:t>
            </a:r>
          </a:p>
          <a:p>
            <a:r>
              <a:rPr lang="en-AU" sz="2400" dirty="0"/>
              <a:t>Existing connection frameworks create context</a:t>
            </a:r>
          </a:p>
          <a:p>
            <a:r>
              <a:rPr lang="en-AU" sz="2400" dirty="0"/>
              <a:t>ENA Connection guidelines:</a:t>
            </a:r>
          </a:p>
        </p:txBody>
      </p:sp>
    </p:spTree>
    <p:extLst>
      <p:ext uri="{BB962C8B-B14F-4D97-AF65-F5344CB8AC3E}">
        <p14:creationId xmlns:p14="http://schemas.microsoft.com/office/powerpoint/2010/main" val="21369444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93D1A24A-FC23-4C41-A105-F98227941704}"/>
              </a:ext>
            </a:extLst>
          </p:cNvPr>
          <p:cNvSpPr>
            <a:spLocks noGrp="1"/>
          </p:cNvSpPr>
          <p:nvPr>
            <p:ph type="title"/>
          </p:nvPr>
        </p:nvSpPr>
        <p:spPr>
          <a:xfrm>
            <a:off x="71497" y="498956"/>
            <a:ext cx="11694380" cy="777019"/>
          </a:xfrm>
        </p:spPr>
        <p:txBody>
          <a:bodyPr>
            <a:normAutofit/>
          </a:bodyPr>
          <a:lstStyle/>
          <a:p>
            <a:r>
              <a:rPr lang="en-AU" dirty="0"/>
              <a:t>AEMO is enabling optionality</a:t>
            </a:r>
          </a:p>
        </p:txBody>
      </p:sp>
      <p:pic>
        <p:nvPicPr>
          <p:cNvPr id="63" name="Picture 62">
            <a:extLst>
              <a:ext uri="{FF2B5EF4-FFF2-40B4-BE49-F238E27FC236}">
                <a16:creationId xmlns:a16="http://schemas.microsoft.com/office/drawing/2014/main" id="{FA145962-38FE-4DD6-A405-DED7B7CC5416}"/>
              </a:ext>
            </a:extLst>
          </p:cNvPr>
          <p:cNvPicPr>
            <a:picLocks noChangeAspect="1"/>
          </p:cNvPicPr>
          <p:nvPr/>
        </p:nvPicPr>
        <p:blipFill>
          <a:blip r:embed="rId2"/>
          <a:stretch>
            <a:fillRect/>
          </a:stretch>
        </p:blipFill>
        <p:spPr>
          <a:xfrm>
            <a:off x="2983833" y="1547810"/>
            <a:ext cx="9136670" cy="4649913"/>
          </a:xfrm>
          <a:prstGeom prst="rect">
            <a:avLst/>
          </a:prstGeom>
        </p:spPr>
      </p:pic>
      <p:sp>
        <p:nvSpPr>
          <p:cNvPr id="64" name="Content Placeholder 2">
            <a:extLst>
              <a:ext uri="{FF2B5EF4-FFF2-40B4-BE49-F238E27FC236}">
                <a16:creationId xmlns:a16="http://schemas.microsoft.com/office/drawing/2014/main" id="{188F4CB3-6461-4E9E-97CA-310D11096CA2}"/>
              </a:ext>
            </a:extLst>
          </p:cNvPr>
          <p:cNvSpPr>
            <a:spLocks noGrp="1"/>
          </p:cNvSpPr>
          <p:nvPr>
            <p:ph idx="1"/>
          </p:nvPr>
        </p:nvSpPr>
        <p:spPr>
          <a:xfrm>
            <a:off x="71497" y="1697098"/>
            <a:ext cx="2825707" cy="4351338"/>
          </a:xfrm>
        </p:spPr>
        <p:txBody>
          <a:bodyPr/>
          <a:lstStyle/>
          <a:p>
            <a:r>
              <a:rPr lang="en-AU" sz="2400" dirty="0"/>
              <a:t>NSP implementation of connection rules has led to different business processes</a:t>
            </a:r>
          </a:p>
          <a:p>
            <a:r>
              <a:rPr lang="en-AU" sz="2400" dirty="0"/>
              <a:t>DER Register system design caters for these differences</a:t>
            </a:r>
          </a:p>
        </p:txBody>
      </p:sp>
    </p:spTree>
    <p:extLst>
      <p:ext uri="{BB962C8B-B14F-4D97-AF65-F5344CB8AC3E}">
        <p14:creationId xmlns:p14="http://schemas.microsoft.com/office/powerpoint/2010/main" val="62330160"/>
      </p:ext>
    </p:extLst>
  </p:cSld>
  <p:clrMapOvr>
    <a:masterClrMapping/>
  </p:clrMapOvr>
</p:sld>
</file>

<file path=ppt/theme/theme1.xml><?xml version="1.0" encoding="utf-8"?>
<a:theme xmlns:a="http://schemas.openxmlformats.org/drawingml/2006/main" name="Office Theme">
  <a:themeElements>
    <a:clrScheme name="AEMO PPT 2018">
      <a:dk1>
        <a:srgbClr val="222324"/>
      </a:dk1>
      <a:lt1>
        <a:srgbClr val="FFFFFF"/>
      </a:lt1>
      <a:dk2>
        <a:srgbClr val="000000"/>
      </a:dk2>
      <a:lt2>
        <a:srgbClr val="E0E8EA"/>
      </a:lt2>
      <a:accent1>
        <a:srgbClr val="C41230"/>
      </a:accent1>
      <a:accent2>
        <a:srgbClr val="360F3C"/>
      </a:accent2>
      <a:accent3>
        <a:srgbClr val="F37421"/>
      </a:accent3>
      <a:accent4>
        <a:srgbClr val="FFC222"/>
      </a:accent4>
      <a:accent5>
        <a:srgbClr val="82859C"/>
      </a:accent5>
      <a:accent6>
        <a:srgbClr val="B3E0EE"/>
      </a:accent6>
      <a:hlink>
        <a:srgbClr val="C41230"/>
      </a:hlink>
      <a:folHlink>
        <a:srgbClr val="C41230"/>
      </a:folHlink>
    </a:clrScheme>
    <a:fontScheme name="AEMO TW Segoe">
      <a:majorFont>
        <a:latin typeface="Century Gothic"/>
        <a:ea typeface=""/>
        <a:cs typeface=""/>
      </a:majorFont>
      <a:minorFont>
        <a:latin typeface="Segoe UI Semiligh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 2018 16-9 v3.potx" id="{9047AFF0-4AFD-4E34-9AF9-A4765443E2DE}" vid="{526E9861-4B55-47C5-AAEA-312A9FBB788B}"/>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p:properties xmlns:p="http://schemas.microsoft.com/office/2006/metadata/properties" xmlns:xsi="http://www.w3.org/2001/XMLSchema-instance" xmlns:pc="http://schemas.microsoft.com/office/infopath/2007/PartnerControls">
  <documentManagement>
    <_dlc_DocId xmlns="a14523ce-dede-483e-883a-2d83261080bd">MARKETS-35-2064</_dlc_DocId>
    <_dlc_DocIdUrl xmlns="a14523ce-dede-483e-883a-2d83261080bd">
      <Url>http://sharedocs/sites/markets/me/_layouts/15/DocIdRedir.aspx?ID=MARKETS-35-2064</Url>
      <Description>MARKETS-35-2064</Description>
    </_dlc_DocIdUrl>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C14AF564246B364E9780885EA9FBD830" ma:contentTypeVersion="0" ma:contentTypeDescription="Create a new document." ma:contentTypeScope="" ma:versionID="20b6f78c7acc63b8be4f56ba943d855d">
  <xsd:schema xmlns:xsd="http://www.w3.org/2001/XMLSchema" xmlns:xs="http://www.w3.org/2001/XMLSchema" xmlns:p="http://schemas.microsoft.com/office/2006/metadata/properties" xmlns:ns2="a14523ce-dede-483e-883a-2d83261080bd" targetNamespace="http://schemas.microsoft.com/office/2006/metadata/properties" ma:root="true" ma:fieldsID="7609b2132cc27c2e027996f255529d92" ns2:_="">
    <xsd:import namespace="a14523ce-dede-483e-883a-2d83261080bd"/>
    <xsd:element name="properties">
      <xsd:complexType>
        <xsd:sequence>
          <xsd:element name="documentManagement">
            <xsd:complexType>
              <xsd:all>
                <xsd:element ref="ns2:_dlc_DocId" minOccurs="0"/>
                <xsd:element ref="ns2:_dlc_DocIdUrl" minOccurs="0"/>
                <xsd:element ref="ns2:_dlc_DocIdPersistId"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4523ce-dede-483e-883a-2d83261080b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Version=15.0.0.0,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Version=15.0.0.0,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Version=15.0.0.0,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Version=15.0.0.0, Culture=neutral, PublicKeyToken=71e9bce111e9429c</Assembly>
    <Class>Microsoft.Office.DocumentManagement.Internal.DocIdHandler</Class>
    <Data/>
    <Filter/>
  </Receiver>
</spe:Receivers>
</file>

<file path=customXml/item4.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0DFD02AD-A980-4EE0-B45C-02D53A425AC0}">
  <ds:schemaRefs>
    <ds:schemaRef ds:uri="http://schemas.openxmlformats.org/package/2006/metadata/core-properties"/>
    <ds:schemaRef ds:uri="http://schemas.microsoft.com/office/2006/documentManagement/types"/>
    <ds:schemaRef ds:uri="http://schemas.microsoft.com/office/infopath/2007/PartnerControls"/>
    <ds:schemaRef ds:uri="http://purl.org/dc/elements/1.1/"/>
    <ds:schemaRef ds:uri="http://schemas.microsoft.com/office/2006/metadata/properties"/>
    <ds:schemaRef ds:uri="http://purl.org/dc/terms/"/>
    <ds:schemaRef ds:uri="a14523ce-dede-483e-883a-2d83261080bd"/>
    <ds:schemaRef ds:uri="http://www.w3.org/XML/1998/namespace"/>
    <ds:schemaRef ds:uri="http://purl.org/dc/dcmitype/"/>
  </ds:schemaRefs>
</ds:datastoreItem>
</file>

<file path=customXml/itemProps2.xml><?xml version="1.0" encoding="utf-8"?>
<ds:datastoreItem xmlns:ds="http://schemas.openxmlformats.org/officeDocument/2006/customXml" ds:itemID="{DC2555CC-A657-4656-BC90-A179A6F708C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14523ce-dede-483e-883a-2d83261080bd"/>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76192B20-35AE-4AF3-8A05-32DB03B23DDB}">
  <ds:schemaRefs>
    <ds:schemaRef ds:uri="http://schemas.microsoft.com/sharepoint/events"/>
  </ds:schemaRefs>
</ds:datastoreItem>
</file>

<file path=customXml/itemProps4.xml><?xml version="1.0" encoding="utf-8"?>
<ds:datastoreItem xmlns:ds="http://schemas.openxmlformats.org/officeDocument/2006/customXml" ds:itemID="{2136332E-AC3C-4318-8A3C-4F8EB1BCE891}">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presentation 2018 16-9_new fonts</Template>
  <TotalTime>16778</TotalTime>
  <Words>1633</Words>
  <Application>Microsoft Office PowerPoint</Application>
  <PresentationFormat>Widescreen</PresentationFormat>
  <Paragraphs>284</Paragraphs>
  <Slides>19</Slides>
  <Notes>6</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19</vt:i4>
      </vt:variant>
    </vt:vector>
  </HeadingPairs>
  <TitlesOfParts>
    <vt:vector size="27" baseType="lpstr">
      <vt:lpstr>Arial</vt:lpstr>
      <vt:lpstr>Calibri</vt:lpstr>
      <vt:lpstr>Century Gothic</vt:lpstr>
      <vt:lpstr>Futura Std Light</vt:lpstr>
      <vt:lpstr>Segoe UI Semibold</vt:lpstr>
      <vt:lpstr>Segoe UI Semilight</vt:lpstr>
      <vt:lpstr>Symbol</vt:lpstr>
      <vt:lpstr>Office Theme</vt:lpstr>
      <vt:lpstr>DER Register</vt:lpstr>
      <vt:lpstr>Background</vt:lpstr>
      <vt:lpstr>Rule objectives</vt:lpstr>
      <vt:lpstr>Rule obligations</vt:lpstr>
      <vt:lpstr>Design consultation</vt:lpstr>
      <vt:lpstr>DER Register Key documents</vt:lpstr>
      <vt:lpstr>Connection process interfaces</vt:lpstr>
      <vt:lpstr>DER connection frameworks</vt:lpstr>
      <vt:lpstr>AEMO is enabling optionality</vt:lpstr>
      <vt:lpstr>Data</vt:lpstr>
      <vt:lpstr>Data model to be provided with connection and DER commissioning</vt:lpstr>
      <vt:lpstr>Data source</vt:lpstr>
      <vt:lpstr>Expectations for NSPs</vt:lpstr>
      <vt:lpstr>Installer roles</vt:lpstr>
      <vt:lpstr>Installer roles</vt:lpstr>
      <vt:lpstr>Moving forward</vt:lpstr>
      <vt:lpstr>Project status</vt:lpstr>
      <vt:lpstr>Implementation consultation</vt:lpstr>
      <vt:lpstr>Contact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Eloise Taylor</dc:creator>
  <cp:lastModifiedBy>Tom Butler</cp:lastModifiedBy>
  <cp:revision>174</cp:revision>
  <cp:lastPrinted>2018-09-18T04:21:46Z</cp:lastPrinted>
  <dcterms:created xsi:type="dcterms:W3CDTF">2018-09-11T01:11:26Z</dcterms:created>
  <dcterms:modified xsi:type="dcterms:W3CDTF">2019-08-12T02:28:46Z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0x010100C14AF564246B364E9780885EA9FBD830</vt:lpwstr>
  </property>
  <property fmtid="{D5CDD505-2E9C-101B-9397-08002B2CF9AE}" pid="3" name="_dlc_DocIdItemGuid">
    <vt:lpwstr>aaa7ecac-b2df-4608-90b7-8f1bc821b8a5</vt:lpwstr>
  </property>
</Properties>
</file>