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39C72C-7DB9-4E0E-9E22-36FCFDA1DB78}" v="1" dt="2019-08-09T06:53:31.7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86" d="100"/>
          <a:sy n="86" d="100"/>
        </p:scale>
        <p:origin x="21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57BD72-9502-47A7-8E1C-1572EA3816A6}" type="doc">
      <dgm:prSet loTypeId="urn:microsoft.com/office/officeart/2005/8/layout/chevron1" loCatId="process" qsTypeId="urn:microsoft.com/office/officeart/2005/8/quickstyle/simple1" qsCatId="simple" csTypeId="urn:microsoft.com/office/officeart/2005/8/colors/accent5_4" csCatId="accent5" phldr="1"/>
      <dgm:spPr/>
    </dgm:pt>
    <dgm:pt modelId="{72B1A37B-257E-469E-932E-8EC3F55E1486}">
      <dgm:prSet phldrT="[Text]"/>
      <dgm:spPr/>
      <dgm:t>
        <a:bodyPr/>
        <a:lstStyle/>
        <a:p>
          <a:r>
            <a:rPr lang="en-AU" dirty="0"/>
            <a:t>Aug – Oct 19</a:t>
          </a:r>
        </a:p>
      </dgm:t>
    </dgm:pt>
    <dgm:pt modelId="{A78843C9-EE1A-4631-A870-B6007C031831}" type="parTrans" cxnId="{879E187B-B3BB-4BC4-908B-9A9898B5B5D7}">
      <dgm:prSet/>
      <dgm:spPr/>
      <dgm:t>
        <a:bodyPr/>
        <a:lstStyle/>
        <a:p>
          <a:endParaRPr lang="en-AU"/>
        </a:p>
      </dgm:t>
    </dgm:pt>
    <dgm:pt modelId="{7F385945-A5FB-4635-9FB6-6FB2FC323009}" type="sibTrans" cxnId="{879E187B-B3BB-4BC4-908B-9A9898B5B5D7}">
      <dgm:prSet/>
      <dgm:spPr/>
      <dgm:t>
        <a:bodyPr/>
        <a:lstStyle/>
        <a:p>
          <a:endParaRPr lang="en-AU"/>
        </a:p>
      </dgm:t>
    </dgm:pt>
    <dgm:pt modelId="{3D3D5FC7-C59D-4A0B-9112-E158922C5AC1}">
      <dgm:prSet phldrT="[Text]"/>
      <dgm:spPr/>
      <dgm:t>
        <a:bodyPr/>
        <a:lstStyle/>
        <a:p>
          <a:r>
            <a:rPr lang="en-AU" dirty="0"/>
            <a:t>Nov 19 – Jan 20</a:t>
          </a:r>
        </a:p>
      </dgm:t>
    </dgm:pt>
    <dgm:pt modelId="{C2FCF1C6-EEB1-4A82-86D5-436F55C71D13}" type="parTrans" cxnId="{A3CEE404-4B6A-4BCE-A295-09A3E5406629}">
      <dgm:prSet/>
      <dgm:spPr/>
      <dgm:t>
        <a:bodyPr/>
        <a:lstStyle/>
        <a:p>
          <a:endParaRPr lang="en-AU"/>
        </a:p>
      </dgm:t>
    </dgm:pt>
    <dgm:pt modelId="{E2199D14-F55D-4524-B959-12CEF9F59FF7}" type="sibTrans" cxnId="{A3CEE404-4B6A-4BCE-A295-09A3E5406629}">
      <dgm:prSet/>
      <dgm:spPr/>
      <dgm:t>
        <a:bodyPr/>
        <a:lstStyle/>
        <a:p>
          <a:endParaRPr lang="en-AU"/>
        </a:p>
      </dgm:t>
    </dgm:pt>
    <dgm:pt modelId="{845BDA18-C455-4AE6-861B-4AF93B3F4BA3}">
      <dgm:prSet phldrT="[Text]"/>
      <dgm:spPr/>
      <dgm:t>
        <a:bodyPr/>
        <a:lstStyle/>
        <a:p>
          <a:r>
            <a:rPr lang="en-AU" dirty="0"/>
            <a:t>Feb – April 20</a:t>
          </a:r>
        </a:p>
      </dgm:t>
    </dgm:pt>
    <dgm:pt modelId="{D7526635-54AA-4AD0-AB8A-7F34664D6AF4}" type="parTrans" cxnId="{7131464F-9360-45E6-85AF-DDF72C9F3FE6}">
      <dgm:prSet/>
      <dgm:spPr/>
      <dgm:t>
        <a:bodyPr/>
        <a:lstStyle/>
        <a:p>
          <a:endParaRPr lang="en-AU"/>
        </a:p>
      </dgm:t>
    </dgm:pt>
    <dgm:pt modelId="{1CC8E0E8-F753-43B2-8C51-C3113356A761}" type="sibTrans" cxnId="{7131464F-9360-45E6-85AF-DDF72C9F3FE6}">
      <dgm:prSet/>
      <dgm:spPr/>
      <dgm:t>
        <a:bodyPr/>
        <a:lstStyle/>
        <a:p>
          <a:endParaRPr lang="en-AU"/>
        </a:p>
      </dgm:t>
    </dgm:pt>
    <dgm:pt modelId="{6345EC22-AC9C-4507-B74D-D4DE48DE4507}">
      <dgm:prSet phldrT="[Text]"/>
      <dgm:spPr/>
      <dgm:t>
        <a:bodyPr/>
        <a:lstStyle/>
        <a:p>
          <a:r>
            <a:rPr lang="en-AU" dirty="0"/>
            <a:t>May – July 20</a:t>
          </a:r>
        </a:p>
      </dgm:t>
    </dgm:pt>
    <dgm:pt modelId="{52872ED7-779A-4A6B-A11E-A1B351531C9F}" type="parTrans" cxnId="{FAD77954-35CA-4820-876D-7A3AAABE0793}">
      <dgm:prSet/>
      <dgm:spPr/>
      <dgm:t>
        <a:bodyPr/>
        <a:lstStyle/>
        <a:p>
          <a:endParaRPr lang="en-AU"/>
        </a:p>
      </dgm:t>
    </dgm:pt>
    <dgm:pt modelId="{F4891B4D-A7B3-4403-B412-BB421310A557}" type="sibTrans" cxnId="{FAD77954-35CA-4820-876D-7A3AAABE0793}">
      <dgm:prSet/>
      <dgm:spPr/>
      <dgm:t>
        <a:bodyPr/>
        <a:lstStyle/>
        <a:p>
          <a:endParaRPr lang="en-AU"/>
        </a:p>
      </dgm:t>
    </dgm:pt>
    <dgm:pt modelId="{DC393195-23B8-482F-83B5-1853A1EF30D2}">
      <dgm:prSet phldrT="[Text]"/>
      <dgm:spPr/>
      <dgm:t>
        <a:bodyPr/>
        <a:lstStyle/>
        <a:p>
          <a:r>
            <a:rPr lang="en-AU" dirty="0"/>
            <a:t>Aug – Dec 20</a:t>
          </a:r>
        </a:p>
      </dgm:t>
    </dgm:pt>
    <dgm:pt modelId="{E11A4712-DE52-4FE9-A8CB-5AFACA01CC74}" type="parTrans" cxnId="{B34D2004-BD25-45CE-89AE-E633BCFB1637}">
      <dgm:prSet/>
      <dgm:spPr/>
      <dgm:t>
        <a:bodyPr/>
        <a:lstStyle/>
        <a:p>
          <a:endParaRPr lang="en-AU"/>
        </a:p>
      </dgm:t>
    </dgm:pt>
    <dgm:pt modelId="{AB5C06CC-68F0-4D24-9EC7-EC64CC4F0029}" type="sibTrans" cxnId="{B34D2004-BD25-45CE-89AE-E633BCFB1637}">
      <dgm:prSet/>
      <dgm:spPr/>
      <dgm:t>
        <a:bodyPr/>
        <a:lstStyle/>
        <a:p>
          <a:endParaRPr lang="en-AU"/>
        </a:p>
      </dgm:t>
    </dgm:pt>
    <dgm:pt modelId="{5D205DE8-D121-4B4B-9999-25AFB22BC246}">
      <dgm:prSet phldrT="[Text]"/>
      <dgm:spPr/>
      <dgm:t>
        <a:bodyPr/>
        <a:lstStyle/>
        <a:p>
          <a:r>
            <a:rPr lang="en-AU" dirty="0"/>
            <a:t>Jan – June 21</a:t>
          </a:r>
        </a:p>
      </dgm:t>
    </dgm:pt>
    <dgm:pt modelId="{8026F968-008A-43F9-A186-EBDBF1F3AA90}" type="parTrans" cxnId="{BFBF2E4C-4B7C-4977-BE03-CAA53D27C765}">
      <dgm:prSet/>
      <dgm:spPr/>
      <dgm:t>
        <a:bodyPr/>
        <a:lstStyle/>
        <a:p>
          <a:endParaRPr lang="en-AU"/>
        </a:p>
      </dgm:t>
    </dgm:pt>
    <dgm:pt modelId="{F26F9124-2598-4A56-A273-7D1EB45E8535}" type="sibTrans" cxnId="{BFBF2E4C-4B7C-4977-BE03-CAA53D27C765}">
      <dgm:prSet/>
      <dgm:spPr/>
      <dgm:t>
        <a:bodyPr/>
        <a:lstStyle/>
        <a:p>
          <a:endParaRPr lang="en-AU"/>
        </a:p>
      </dgm:t>
    </dgm:pt>
    <dgm:pt modelId="{C542781D-2953-428A-A421-637A2048E43E}">
      <dgm:prSet phldrT="[Text]"/>
      <dgm:spPr/>
      <dgm:t>
        <a:bodyPr/>
        <a:lstStyle/>
        <a:p>
          <a:r>
            <a:rPr lang="en-AU" dirty="0"/>
            <a:t>July – Dec 21</a:t>
          </a:r>
        </a:p>
      </dgm:t>
    </dgm:pt>
    <dgm:pt modelId="{35231A9C-4363-4CA2-B5CA-DD6C3CFADBD2}" type="parTrans" cxnId="{4FC6ED41-359C-4472-ABBB-E04669094BF6}">
      <dgm:prSet/>
      <dgm:spPr/>
      <dgm:t>
        <a:bodyPr/>
        <a:lstStyle/>
        <a:p>
          <a:endParaRPr lang="en-AU"/>
        </a:p>
      </dgm:t>
    </dgm:pt>
    <dgm:pt modelId="{B1D6DF94-9419-4C71-82B4-B78CC9EC9E1E}" type="sibTrans" cxnId="{4FC6ED41-359C-4472-ABBB-E04669094BF6}">
      <dgm:prSet/>
      <dgm:spPr/>
      <dgm:t>
        <a:bodyPr/>
        <a:lstStyle/>
        <a:p>
          <a:endParaRPr lang="en-AU"/>
        </a:p>
      </dgm:t>
    </dgm:pt>
    <dgm:pt modelId="{375B9970-FF7D-426B-B851-6F08D2000EEC}">
      <dgm:prSet phldrT="[Text]"/>
      <dgm:spPr/>
      <dgm:t>
        <a:bodyPr/>
        <a:lstStyle/>
        <a:p>
          <a:r>
            <a:rPr lang="en-AU" dirty="0"/>
            <a:t>Jan – Dec 22</a:t>
          </a:r>
        </a:p>
      </dgm:t>
    </dgm:pt>
    <dgm:pt modelId="{D9269E1D-5A0F-488F-A521-CD039C4C3167}" type="parTrans" cxnId="{786CDA41-3A3B-4055-96F1-CB77D3997388}">
      <dgm:prSet/>
      <dgm:spPr/>
      <dgm:t>
        <a:bodyPr/>
        <a:lstStyle/>
        <a:p>
          <a:endParaRPr lang="en-AU"/>
        </a:p>
      </dgm:t>
    </dgm:pt>
    <dgm:pt modelId="{40FA4654-6719-47D2-A7AA-353BFBBA2E46}" type="sibTrans" cxnId="{786CDA41-3A3B-4055-96F1-CB77D3997388}">
      <dgm:prSet/>
      <dgm:spPr/>
      <dgm:t>
        <a:bodyPr/>
        <a:lstStyle/>
        <a:p>
          <a:endParaRPr lang="en-AU"/>
        </a:p>
      </dgm:t>
    </dgm:pt>
    <dgm:pt modelId="{7D4154AB-7FA7-4756-9014-2D201E44298F}" type="pres">
      <dgm:prSet presAssocID="{A657BD72-9502-47A7-8E1C-1572EA3816A6}" presName="Name0" presStyleCnt="0">
        <dgm:presLayoutVars>
          <dgm:dir/>
          <dgm:animLvl val="lvl"/>
          <dgm:resizeHandles val="exact"/>
        </dgm:presLayoutVars>
      </dgm:prSet>
      <dgm:spPr/>
    </dgm:pt>
    <dgm:pt modelId="{82F995A5-AA27-4BE1-B3AB-50551080C638}" type="pres">
      <dgm:prSet presAssocID="{72B1A37B-257E-469E-932E-8EC3F55E1486}" presName="parTxOnly" presStyleLbl="node1" presStyleIdx="0" presStyleCnt="8">
        <dgm:presLayoutVars>
          <dgm:chMax val="0"/>
          <dgm:chPref val="0"/>
          <dgm:bulletEnabled val="1"/>
        </dgm:presLayoutVars>
      </dgm:prSet>
      <dgm:spPr/>
    </dgm:pt>
    <dgm:pt modelId="{62C9D394-84CF-4D9D-8180-1BF74A4A5D0B}" type="pres">
      <dgm:prSet presAssocID="{7F385945-A5FB-4635-9FB6-6FB2FC323009}" presName="parTxOnlySpace" presStyleCnt="0"/>
      <dgm:spPr/>
    </dgm:pt>
    <dgm:pt modelId="{A3B021FD-56B6-4C4F-AF74-201A084DCDB2}" type="pres">
      <dgm:prSet presAssocID="{3D3D5FC7-C59D-4A0B-9112-E158922C5AC1}" presName="parTxOnly" presStyleLbl="node1" presStyleIdx="1" presStyleCnt="8">
        <dgm:presLayoutVars>
          <dgm:chMax val="0"/>
          <dgm:chPref val="0"/>
          <dgm:bulletEnabled val="1"/>
        </dgm:presLayoutVars>
      </dgm:prSet>
      <dgm:spPr/>
    </dgm:pt>
    <dgm:pt modelId="{17D1823E-4224-4D95-8B4D-513CD63585A5}" type="pres">
      <dgm:prSet presAssocID="{E2199D14-F55D-4524-B959-12CEF9F59FF7}" presName="parTxOnlySpace" presStyleCnt="0"/>
      <dgm:spPr/>
    </dgm:pt>
    <dgm:pt modelId="{684FED80-8E79-4929-95A3-8113A80B6A76}" type="pres">
      <dgm:prSet presAssocID="{845BDA18-C455-4AE6-861B-4AF93B3F4BA3}" presName="parTxOnly" presStyleLbl="node1" presStyleIdx="2" presStyleCnt="8">
        <dgm:presLayoutVars>
          <dgm:chMax val="0"/>
          <dgm:chPref val="0"/>
          <dgm:bulletEnabled val="1"/>
        </dgm:presLayoutVars>
      </dgm:prSet>
      <dgm:spPr/>
    </dgm:pt>
    <dgm:pt modelId="{75169409-3A24-4907-B0AD-8EA282E69C2A}" type="pres">
      <dgm:prSet presAssocID="{1CC8E0E8-F753-43B2-8C51-C3113356A761}" presName="parTxOnlySpace" presStyleCnt="0"/>
      <dgm:spPr/>
    </dgm:pt>
    <dgm:pt modelId="{365DD1D4-27E5-4602-B26E-A08081B5DA95}" type="pres">
      <dgm:prSet presAssocID="{6345EC22-AC9C-4507-B74D-D4DE48DE4507}" presName="parTxOnly" presStyleLbl="node1" presStyleIdx="3" presStyleCnt="8">
        <dgm:presLayoutVars>
          <dgm:chMax val="0"/>
          <dgm:chPref val="0"/>
          <dgm:bulletEnabled val="1"/>
        </dgm:presLayoutVars>
      </dgm:prSet>
      <dgm:spPr/>
    </dgm:pt>
    <dgm:pt modelId="{3B429307-438D-4867-91DC-ECE9C2FEC017}" type="pres">
      <dgm:prSet presAssocID="{F4891B4D-A7B3-4403-B412-BB421310A557}" presName="parTxOnlySpace" presStyleCnt="0"/>
      <dgm:spPr/>
    </dgm:pt>
    <dgm:pt modelId="{9F138F5D-0DF5-40CF-A409-17EF4F6BA4D4}" type="pres">
      <dgm:prSet presAssocID="{DC393195-23B8-482F-83B5-1853A1EF30D2}" presName="parTxOnly" presStyleLbl="node1" presStyleIdx="4" presStyleCnt="8">
        <dgm:presLayoutVars>
          <dgm:chMax val="0"/>
          <dgm:chPref val="0"/>
          <dgm:bulletEnabled val="1"/>
        </dgm:presLayoutVars>
      </dgm:prSet>
      <dgm:spPr/>
    </dgm:pt>
    <dgm:pt modelId="{C1009368-9005-43D9-807A-6F226D6A8B06}" type="pres">
      <dgm:prSet presAssocID="{AB5C06CC-68F0-4D24-9EC7-EC64CC4F0029}" presName="parTxOnlySpace" presStyleCnt="0"/>
      <dgm:spPr/>
    </dgm:pt>
    <dgm:pt modelId="{AF9B5054-01E4-4BB3-80B6-C85FCCD9FFD5}" type="pres">
      <dgm:prSet presAssocID="{5D205DE8-D121-4B4B-9999-25AFB22BC246}" presName="parTxOnly" presStyleLbl="node1" presStyleIdx="5" presStyleCnt="8">
        <dgm:presLayoutVars>
          <dgm:chMax val="0"/>
          <dgm:chPref val="0"/>
          <dgm:bulletEnabled val="1"/>
        </dgm:presLayoutVars>
      </dgm:prSet>
      <dgm:spPr/>
    </dgm:pt>
    <dgm:pt modelId="{485A98F5-0587-4D1D-987E-FD7CB029FD6C}" type="pres">
      <dgm:prSet presAssocID="{F26F9124-2598-4A56-A273-7D1EB45E8535}" presName="parTxOnlySpace" presStyleCnt="0"/>
      <dgm:spPr/>
    </dgm:pt>
    <dgm:pt modelId="{7245BF65-8734-4FAA-B53B-564006823BCA}" type="pres">
      <dgm:prSet presAssocID="{C542781D-2953-428A-A421-637A2048E43E}" presName="parTxOnly" presStyleLbl="node1" presStyleIdx="6" presStyleCnt="8">
        <dgm:presLayoutVars>
          <dgm:chMax val="0"/>
          <dgm:chPref val="0"/>
          <dgm:bulletEnabled val="1"/>
        </dgm:presLayoutVars>
      </dgm:prSet>
      <dgm:spPr/>
    </dgm:pt>
    <dgm:pt modelId="{77229191-68D9-4DCB-80E2-8C9E6CE8C3C9}" type="pres">
      <dgm:prSet presAssocID="{B1D6DF94-9419-4C71-82B4-B78CC9EC9E1E}" presName="parTxOnlySpace" presStyleCnt="0"/>
      <dgm:spPr/>
    </dgm:pt>
    <dgm:pt modelId="{0A11D3DD-E3FC-4628-AFE9-E0BD4BB055DA}" type="pres">
      <dgm:prSet presAssocID="{375B9970-FF7D-426B-B851-6F08D2000EEC}" presName="parTxOnly" presStyleLbl="node1" presStyleIdx="7" presStyleCnt="8">
        <dgm:presLayoutVars>
          <dgm:chMax val="0"/>
          <dgm:chPref val="0"/>
          <dgm:bulletEnabled val="1"/>
        </dgm:presLayoutVars>
      </dgm:prSet>
      <dgm:spPr/>
    </dgm:pt>
  </dgm:ptLst>
  <dgm:cxnLst>
    <dgm:cxn modelId="{B34D2004-BD25-45CE-89AE-E633BCFB1637}" srcId="{A657BD72-9502-47A7-8E1C-1572EA3816A6}" destId="{DC393195-23B8-482F-83B5-1853A1EF30D2}" srcOrd="4" destOrd="0" parTransId="{E11A4712-DE52-4FE9-A8CB-5AFACA01CC74}" sibTransId="{AB5C06CC-68F0-4D24-9EC7-EC64CC4F0029}"/>
    <dgm:cxn modelId="{A3CEE404-4B6A-4BCE-A295-09A3E5406629}" srcId="{A657BD72-9502-47A7-8E1C-1572EA3816A6}" destId="{3D3D5FC7-C59D-4A0B-9112-E158922C5AC1}" srcOrd="1" destOrd="0" parTransId="{C2FCF1C6-EEB1-4A82-86D5-436F55C71D13}" sibTransId="{E2199D14-F55D-4524-B959-12CEF9F59FF7}"/>
    <dgm:cxn modelId="{26198726-05E7-48AD-8CD2-6D516B11078B}" type="presOf" srcId="{A657BD72-9502-47A7-8E1C-1572EA3816A6}" destId="{7D4154AB-7FA7-4756-9014-2D201E44298F}" srcOrd="0" destOrd="0" presId="urn:microsoft.com/office/officeart/2005/8/layout/chevron1"/>
    <dgm:cxn modelId="{9349C82B-54FE-4A31-B8CC-71F4C41DF149}" type="presOf" srcId="{72B1A37B-257E-469E-932E-8EC3F55E1486}" destId="{82F995A5-AA27-4BE1-B3AB-50551080C638}" srcOrd="0" destOrd="0" presId="urn:microsoft.com/office/officeart/2005/8/layout/chevron1"/>
    <dgm:cxn modelId="{786CDA41-3A3B-4055-96F1-CB77D3997388}" srcId="{A657BD72-9502-47A7-8E1C-1572EA3816A6}" destId="{375B9970-FF7D-426B-B851-6F08D2000EEC}" srcOrd="7" destOrd="0" parTransId="{D9269E1D-5A0F-488F-A521-CD039C4C3167}" sibTransId="{40FA4654-6719-47D2-A7AA-353BFBBA2E46}"/>
    <dgm:cxn modelId="{4FC6ED41-359C-4472-ABBB-E04669094BF6}" srcId="{A657BD72-9502-47A7-8E1C-1572EA3816A6}" destId="{C542781D-2953-428A-A421-637A2048E43E}" srcOrd="6" destOrd="0" parTransId="{35231A9C-4363-4CA2-B5CA-DD6C3CFADBD2}" sibTransId="{B1D6DF94-9419-4C71-82B4-B78CC9EC9E1E}"/>
    <dgm:cxn modelId="{2766FB42-5FB0-42B9-8BBB-D0D94773EE36}" type="presOf" srcId="{6345EC22-AC9C-4507-B74D-D4DE48DE4507}" destId="{365DD1D4-27E5-4602-B26E-A08081B5DA95}" srcOrd="0" destOrd="0" presId="urn:microsoft.com/office/officeart/2005/8/layout/chevron1"/>
    <dgm:cxn modelId="{BFBF2E4C-4B7C-4977-BE03-CAA53D27C765}" srcId="{A657BD72-9502-47A7-8E1C-1572EA3816A6}" destId="{5D205DE8-D121-4B4B-9999-25AFB22BC246}" srcOrd="5" destOrd="0" parTransId="{8026F968-008A-43F9-A186-EBDBF1F3AA90}" sibTransId="{F26F9124-2598-4A56-A273-7D1EB45E8535}"/>
    <dgm:cxn modelId="{7131464F-9360-45E6-85AF-DDF72C9F3FE6}" srcId="{A657BD72-9502-47A7-8E1C-1572EA3816A6}" destId="{845BDA18-C455-4AE6-861B-4AF93B3F4BA3}" srcOrd="2" destOrd="0" parTransId="{D7526635-54AA-4AD0-AB8A-7F34664D6AF4}" sibTransId="{1CC8E0E8-F753-43B2-8C51-C3113356A761}"/>
    <dgm:cxn modelId="{D1AF4650-7375-435C-848A-CDB3969B904E}" type="presOf" srcId="{C542781D-2953-428A-A421-637A2048E43E}" destId="{7245BF65-8734-4FAA-B53B-564006823BCA}" srcOrd="0" destOrd="0" presId="urn:microsoft.com/office/officeart/2005/8/layout/chevron1"/>
    <dgm:cxn modelId="{FAC83174-6FBD-4732-B28B-1B379496E0EC}" type="presOf" srcId="{375B9970-FF7D-426B-B851-6F08D2000EEC}" destId="{0A11D3DD-E3FC-4628-AFE9-E0BD4BB055DA}" srcOrd="0" destOrd="0" presId="urn:microsoft.com/office/officeart/2005/8/layout/chevron1"/>
    <dgm:cxn modelId="{FAD77954-35CA-4820-876D-7A3AAABE0793}" srcId="{A657BD72-9502-47A7-8E1C-1572EA3816A6}" destId="{6345EC22-AC9C-4507-B74D-D4DE48DE4507}" srcOrd="3" destOrd="0" parTransId="{52872ED7-779A-4A6B-A11E-A1B351531C9F}" sibTransId="{F4891B4D-A7B3-4403-B412-BB421310A557}"/>
    <dgm:cxn modelId="{879E187B-B3BB-4BC4-908B-9A9898B5B5D7}" srcId="{A657BD72-9502-47A7-8E1C-1572EA3816A6}" destId="{72B1A37B-257E-469E-932E-8EC3F55E1486}" srcOrd="0" destOrd="0" parTransId="{A78843C9-EE1A-4631-A870-B6007C031831}" sibTransId="{7F385945-A5FB-4635-9FB6-6FB2FC323009}"/>
    <dgm:cxn modelId="{E4907997-2CF2-4973-85BD-D561856187CF}" type="presOf" srcId="{DC393195-23B8-482F-83B5-1853A1EF30D2}" destId="{9F138F5D-0DF5-40CF-A409-17EF4F6BA4D4}" srcOrd="0" destOrd="0" presId="urn:microsoft.com/office/officeart/2005/8/layout/chevron1"/>
    <dgm:cxn modelId="{352CF79E-A81D-40E6-BB3A-89BFCEBA0B4B}" type="presOf" srcId="{3D3D5FC7-C59D-4A0B-9112-E158922C5AC1}" destId="{A3B021FD-56B6-4C4F-AF74-201A084DCDB2}" srcOrd="0" destOrd="0" presId="urn:microsoft.com/office/officeart/2005/8/layout/chevron1"/>
    <dgm:cxn modelId="{990B18E7-86BC-406E-ADD4-9F88E196A233}" type="presOf" srcId="{5D205DE8-D121-4B4B-9999-25AFB22BC246}" destId="{AF9B5054-01E4-4BB3-80B6-C85FCCD9FFD5}" srcOrd="0" destOrd="0" presId="urn:microsoft.com/office/officeart/2005/8/layout/chevron1"/>
    <dgm:cxn modelId="{CB0AA6F1-0003-49DB-A93B-62E9D0E13390}" type="presOf" srcId="{845BDA18-C455-4AE6-861B-4AF93B3F4BA3}" destId="{684FED80-8E79-4929-95A3-8113A80B6A76}" srcOrd="0" destOrd="0" presId="urn:microsoft.com/office/officeart/2005/8/layout/chevron1"/>
    <dgm:cxn modelId="{1676F592-6727-4A12-B8F3-01158E6F677E}" type="presParOf" srcId="{7D4154AB-7FA7-4756-9014-2D201E44298F}" destId="{82F995A5-AA27-4BE1-B3AB-50551080C638}" srcOrd="0" destOrd="0" presId="urn:microsoft.com/office/officeart/2005/8/layout/chevron1"/>
    <dgm:cxn modelId="{5570B619-539D-4F55-8B35-072A26401D0E}" type="presParOf" srcId="{7D4154AB-7FA7-4756-9014-2D201E44298F}" destId="{62C9D394-84CF-4D9D-8180-1BF74A4A5D0B}" srcOrd="1" destOrd="0" presId="urn:microsoft.com/office/officeart/2005/8/layout/chevron1"/>
    <dgm:cxn modelId="{6C050DF8-3CDC-41A8-B610-E5B6DB1900B8}" type="presParOf" srcId="{7D4154AB-7FA7-4756-9014-2D201E44298F}" destId="{A3B021FD-56B6-4C4F-AF74-201A084DCDB2}" srcOrd="2" destOrd="0" presId="urn:microsoft.com/office/officeart/2005/8/layout/chevron1"/>
    <dgm:cxn modelId="{D1B06F9E-7980-4B11-9D3D-21F908C4D1A2}" type="presParOf" srcId="{7D4154AB-7FA7-4756-9014-2D201E44298F}" destId="{17D1823E-4224-4D95-8B4D-513CD63585A5}" srcOrd="3" destOrd="0" presId="urn:microsoft.com/office/officeart/2005/8/layout/chevron1"/>
    <dgm:cxn modelId="{3AC1089F-08B1-4B12-8C58-41699EACF3F1}" type="presParOf" srcId="{7D4154AB-7FA7-4756-9014-2D201E44298F}" destId="{684FED80-8E79-4929-95A3-8113A80B6A76}" srcOrd="4" destOrd="0" presId="urn:microsoft.com/office/officeart/2005/8/layout/chevron1"/>
    <dgm:cxn modelId="{611505B3-47A2-44CD-AFD2-9AABCF197D89}" type="presParOf" srcId="{7D4154AB-7FA7-4756-9014-2D201E44298F}" destId="{75169409-3A24-4907-B0AD-8EA282E69C2A}" srcOrd="5" destOrd="0" presId="urn:microsoft.com/office/officeart/2005/8/layout/chevron1"/>
    <dgm:cxn modelId="{B8D56AC8-FE69-4A24-841B-2864B148039C}" type="presParOf" srcId="{7D4154AB-7FA7-4756-9014-2D201E44298F}" destId="{365DD1D4-27E5-4602-B26E-A08081B5DA95}" srcOrd="6" destOrd="0" presId="urn:microsoft.com/office/officeart/2005/8/layout/chevron1"/>
    <dgm:cxn modelId="{1622317E-BE4B-418D-A0D5-F104AE283D10}" type="presParOf" srcId="{7D4154AB-7FA7-4756-9014-2D201E44298F}" destId="{3B429307-438D-4867-91DC-ECE9C2FEC017}" srcOrd="7" destOrd="0" presId="urn:microsoft.com/office/officeart/2005/8/layout/chevron1"/>
    <dgm:cxn modelId="{7FD5FA9B-AB20-48C2-9C40-2D62CC92BF14}" type="presParOf" srcId="{7D4154AB-7FA7-4756-9014-2D201E44298F}" destId="{9F138F5D-0DF5-40CF-A409-17EF4F6BA4D4}" srcOrd="8" destOrd="0" presId="urn:microsoft.com/office/officeart/2005/8/layout/chevron1"/>
    <dgm:cxn modelId="{99E199C4-35FC-4659-A983-7628FBA07C08}" type="presParOf" srcId="{7D4154AB-7FA7-4756-9014-2D201E44298F}" destId="{C1009368-9005-43D9-807A-6F226D6A8B06}" srcOrd="9" destOrd="0" presId="urn:microsoft.com/office/officeart/2005/8/layout/chevron1"/>
    <dgm:cxn modelId="{FAE6F948-F8DB-4773-AF55-F4D07AAA582E}" type="presParOf" srcId="{7D4154AB-7FA7-4756-9014-2D201E44298F}" destId="{AF9B5054-01E4-4BB3-80B6-C85FCCD9FFD5}" srcOrd="10" destOrd="0" presId="urn:microsoft.com/office/officeart/2005/8/layout/chevron1"/>
    <dgm:cxn modelId="{223A805B-B80D-4203-BFF0-DEA0691D781B}" type="presParOf" srcId="{7D4154AB-7FA7-4756-9014-2D201E44298F}" destId="{485A98F5-0587-4D1D-987E-FD7CB029FD6C}" srcOrd="11" destOrd="0" presId="urn:microsoft.com/office/officeart/2005/8/layout/chevron1"/>
    <dgm:cxn modelId="{7A8FF920-58B8-405F-A04C-063275DDB781}" type="presParOf" srcId="{7D4154AB-7FA7-4756-9014-2D201E44298F}" destId="{7245BF65-8734-4FAA-B53B-564006823BCA}" srcOrd="12" destOrd="0" presId="urn:microsoft.com/office/officeart/2005/8/layout/chevron1"/>
    <dgm:cxn modelId="{189AE3A0-AD53-4954-A44A-4CA2BCBA0F4E}" type="presParOf" srcId="{7D4154AB-7FA7-4756-9014-2D201E44298F}" destId="{77229191-68D9-4DCB-80E2-8C9E6CE8C3C9}" srcOrd="13" destOrd="0" presId="urn:microsoft.com/office/officeart/2005/8/layout/chevron1"/>
    <dgm:cxn modelId="{787FC7B9-932D-4A56-B297-431E2618B32C}" type="presParOf" srcId="{7D4154AB-7FA7-4756-9014-2D201E44298F}" destId="{0A11D3DD-E3FC-4628-AFE9-E0BD4BB055DA}" srcOrd="1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F995A5-AA27-4BE1-B3AB-50551080C638}">
      <dsp:nvSpPr>
        <dsp:cNvPr id="0" name=""/>
        <dsp:cNvSpPr/>
      </dsp:nvSpPr>
      <dsp:spPr>
        <a:xfrm>
          <a:off x="958" y="0"/>
          <a:ext cx="1536095" cy="282109"/>
        </a:xfrm>
        <a:prstGeom prst="chevron">
          <a:avLst/>
        </a:prstGeom>
        <a:solidFill>
          <a:schemeClr val="accent5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kern="1200" dirty="0"/>
            <a:t>Aug – Oct 19</a:t>
          </a:r>
        </a:p>
      </dsp:txBody>
      <dsp:txXfrm>
        <a:off x="142013" y="0"/>
        <a:ext cx="1253986" cy="282109"/>
      </dsp:txXfrm>
    </dsp:sp>
    <dsp:sp modelId="{A3B021FD-56B6-4C4F-AF74-201A084DCDB2}">
      <dsp:nvSpPr>
        <dsp:cNvPr id="0" name=""/>
        <dsp:cNvSpPr/>
      </dsp:nvSpPr>
      <dsp:spPr>
        <a:xfrm>
          <a:off x="1383444" y="0"/>
          <a:ext cx="1536095" cy="282109"/>
        </a:xfrm>
        <a:prstGeom prst="chevron">
          <a:avLst/>
        </a:prstGeom>
        <a:solidFill>
          <a:schemeClr val="accent5">
            <a:shade val="50000"/>
            <a:hueOff val="83565"/>
            <a:satOff val="2239"/>
            <a:lumOff val="98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kern="1200" dirty="0"/>
            <a:t>Nov 19 – Jan 20</a:t>
          </a:r>
        </a:p>
      </dsp:txBody>
      <dsp:txXfrm>
        <a:off x="1524499" y="0"/>
        <a:ext cx="1253986" cy="282109"/>
      </dsp:txXfrm>
    </dsp:sp>
    <dsp:sp modelId="{684FED80-8E79-4929-95A3-8113A80B6A76}">
      <dsp:nvSpPr>
        <dsp:cNvPr id="0" name=""/>
        <dsp:cNvSpPr/>
      </dsp:nvSpPr>
      <dsp:spPr>
        <a:xfrm>
          <a:off x="2765930" y="0"/>
          <a:ext cx="1536095" cy="282109"/>
        </a:xfrm>
        <a:prstGeom prst="chevron">
          <a:avLst/>
        </a:prstGeom>
        <a:solidFill>
          <a:schemeClr val="accent5">
            <a:shade val="50000"/>
            <a:hueOff val="167129"/>
            <a:satOff val="4478"/>
            <a:lumOff val="197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kern="1200" dirty="0"/>
            <a:t>Feb – April 20</a:t>
          </a:r>
        </a:p>
      </dsp:txBody>
      <dsp:txXfrm>
        <a:off x="2906985" y="0"/>
        <a:ext cx="1253986" cy="282109"/>
      </dsp:txXfrm>
    </dsp:sp>
    <dsp:sp modelId="{365DD1D4-27E5-4602-B26E-A08081B5DA95}">
      <dsp:nvSpPr>
        <dsp:cNvPr id="0" name=""/>
        <dsp:cNvSpPr/>
      </dsp:nvSpPr>
      <dsp:spPr>
        <a:xfrm>
          <a:off x="4148416" y="0"/>
          <a:ext cx="1536095" cy="282109"/>
        </a:xfrm>
        <a:prstGeom prst="chevron">
          <a:avLst/>
        </a:prstGeom>
        <a:solidFill>
          <a:schemeClr val="accent5">
            <a:shade val="50000"/>
            <a:hueOff val="250694"/>
            <a:satOff val="6716"/>
            <a:lumOff val="295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kern="1200" dirty="0"/>
            <a:t>May – July 20</a:t>
          </a:r>
        </a:p>
      </dsp:txBody>
      <dsp:txXfrm>
        <a:off x="4289471" y="0"/>
        <a:ext cx="1253986" cy="282109"/>
      </dsp:txXfrm>
    </dsp:sp>
    <dsp:sp modelId="{9F138F5D-0DF5-40CF-A409-17EF4F6BA4D4}">
      <dsp:nvSpPr>
        <dsp:cNvPr id="0" name=""/>
        <dsp:cNvSpPr/>
      </dsp:nvSpPr>
      <dsp:spPr>
        <a:xfrm>
          <a:off x="5530902" y="0"/>
          <a:ext cx="1536095" cy="282109"/>
        </a:xfrm>
        <a:prstGeom prst="chevron">
          <a:avLst/>
        </a:prstGeom>
        <a:solidFill>
          <a:schemeClr val="accent5">
            <a:shade val="50000"/>
            <a:hueOff val="334258"/>
            <a:satOff val="8955"/>
            <a:lumOff val="394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kern="1200" dirty="0"/>
            <a:t>Aug – Dec 20</a:t>
          </a:r>
        </a:p>
      </dsp:txBody>
      <dsp:txXfrm>
        <a:off x="5671957" y="0"/>
        <a:ext cx="1253986" cy="282109"/>
      </dsp:txXfrm>
    </dsp:sp>
    <dsp:sp modelId="{AF9B5054-01E4-4BB3-80B6-C85FCCD9FFD5}">
      <dsp:nvSpPr>
        <dsp:cNvPr id="0" name=""/>
        <dsp:cNvSpPr/>
      </dsp:nvSpPr>
      <dsp:spPr>
        <a:xfrm>
          <a:off x="6913388" y="0"/>
          <a:ext cx="1536095" cy="282109"/>
        </a:xfrm>
        <a:prstGeom prst="chevron">
          <a:avLst/>
        </a:prstGeom>
        <a:solidFill>
          <a:schemeClr val="accent5">
            <a:shade val="50000"/>
            <a:hueOff val="250694"/>
            <a:satOff val="6716"/>
            <a:lumOff val="295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kern="1200" dirty="0"/>
            <a:t>Jan – June 21</a:t>
          </a:r>
        </a:p>
      </dsp:txBody>
      <dsp:txXfrm>
        <a:off x="7054443" y="0"/>
        <a:ext cx="1253986" cy="282109"/>
      </dsp:txXfrm>
    </dsp:sp>
    <dsp:sp modelId="{7245BF65-8734-4FAA-B53B-564006823BCA}">
      <dsp:nvSpPr>
        <dsp:cNvPr id="0" name=""/>
        <dsp:cNvSpPr/>
      </dsp:nvSpPr>
      <dsp:spPr>
        <a:xfrm>
          <a:off x="8295874" y="0"/>
          <a:ext cx="1536095" cy="282109"/>
        </a:xfrm>
        <a:prstGeom prst="chevron">
          <a:avLst/>
        </a:prstGeom>
        <a:solidFill>
          <a:schemeClr val="accent5">
            <a:shade val="50000"/>
            <a:hueOff val="167129"/>
            <a:satOff val="4478"/>
            <a:lumOff val="197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kern="1200" dirty="0"/>
            <a:t>July – Dec 21</a:t>
          </a:r>
        </a:p>
      </dsp:txBody>
      <dsp:txXfrm>
        <a:off x="8436929" y="0"/>
        <a:ext cx="1253986" cy="282109"/>
      </dsp:txXfrm>
    </dsp:sp>
    <dsp:sp modelId="{0A11D3DD-E3FC-4628-AFE9-E0BD4BB055DA}">
      <dsp:nvSpPr>
        <dsp:cNvPr id="0" name=""/>
        <dsp:cNvSpPr/>
      </dsp:nvSpPr>
      <dsp:spPr>
        <a:xfrm>
          <a:off x="9678360" y="0"/>
          <a:ext cx="1536095" cy="282109"/>
        </a:xfrm>
        <a:prstGeom prst="chevron">
          <a:avLst/>
        </a:prstGeom>
        <a:solidFill>
          <a:schemeClr val="accent5">
            <a:shade val="50000"/>
            <a:hueOff val="83565"/>
            <a:satOff val="2239"/>
            <a:lumOff val="98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kern="1200" dirty="0"/>
            <a:t>Jan – Dec 22</a:t>
          </a:r>
        </a:p>
      </dsp:txBody>
      <dsp:txXfrm>
        <a:off x="9819415" y="0"/>
        <a:ext cx="1253986" cy="2821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AE727-F614-434C-8E77-62442A039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6F8428-6A11-416E-AD76-D0840CCC7A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646E65-544E-4496-9334-D5CCF5655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561E-2F38-4736-99FE-E30209414DF8}" type="datetimeFigureOut">
              <a:rPr lang="en-AU" smtClean="0"/>
              <a:t>11/08/2019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C4D643-7B49-41D2-BBDE-4E89BF591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E48E84-1C34-48E1-8CC4-A87D81A0E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534A-2D83-4969-BA47-090B9DD54F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3996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AC6A7-601A-4582-976E-9E32356ED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116107-A135-43A0-A847-5676FEAE40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BDB691-CA7B-49E8-9721-9C0DE6E92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561E-2F38-4736-99FE-E30209414DF8}" type="datetimeFigureOut">
              <a:rPr lang="en-AU" smtClean="0"/>
              <a:t>11/08/2019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B9EBFC-4190-40BF-BEB2-A1E6B660F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CF566-5A8E-4DB2-88BF-CD42574FC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534A-2D83-4969-BA47-090B9DD54F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7835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362C73-925E-40A0-83BC-032F88C6B3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863B05-0FBE-44E2-93C3-3EE0489660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31322-A8CD-4438-AF09-DC673241B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561E-2F38-4736-99FE-E30209414DF8}" type="datetimeFigureOut">
              <a:rPr lang="en-AU" smtClean="0"/>
              <a:t>11/08/2019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E7400B-5581-480E-B38E-63476A268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26261-A3D0-4581-98F6-3229444A7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534A-2D83-4969-BA47-090B9DD54F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5384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48351-C333-4AAC-8829-5F2A00FA4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71021-8A66-4BD1-B8B8-4D90246158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44039F-A135-4D2E-ABC4-FE794C96B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561E-2F38-4736-99FE-E30209414DF8}" type="datetimeFigureOut">
              <a:rPr lang="en-AU" smtClean="0"/>
              <a:t>11/08/2019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278613-3F10-4EA7-B902-0C8375868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E4D6F-DB19-4D73-A7D8-E72A78575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534A-2D83-4969-BA47-090B9DD54F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7329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7C152-8441-4807-9C23-94DCD26F9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5ED0DB-D73B-4FD3-8B44-6E987861E6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7424F-9D68-49D7-90BC-EE3A58435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561E-2F38-4736-99FE-E30209414DF8}" type="datetimeFigureOut">
              <a:rPr lang="en-AU" smtClean="0"/>
              <a:t>11/08/2019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BFDA8C-8523-44F1-9183-FC7300F4B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25B87E-FD38-49CA-821F-A8012BAB2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534A-2D83-4969-BA47-090B9DD54F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9099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C3361-64C8-4F1E-9313-D25E2DE0F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B79323-FBF3-4A0B-8ED8-59250C3FA1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9A05EF-06F6-43B0-96F3-438D905F49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8B91FF-36D4-4331-976A-1E59BD946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561E-2F38-4736-99FE-E30209414DF8}" type="datetimeFigureOut">
              <a:rPr lang="en-AU" smtClean="0"/>
              <a:t>11/08/2019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C77DB5-7281-49C4-973F-2E3087B1A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073EDD-BE3B-419D-804C-6AA5F6844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534A-2D83-4969-BA47-090B9DD54F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9982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AF807-F684-4D76-8875-F5DF77CAD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524681-0390-4228-9A6E-5533D5B34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E9C9C6-659A-46FF-BC00-7A6EB1003E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EB2373-8D4C-44D7-B97E-B37DA9C355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62544B-1A10-4895-96BA-7B5079D108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3FDCD9-99D8-4A52-BABC-1E7C9353E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561E-2F38-4736-99FE-E30209414DF8}" type="datetimeFigureOut">
              <a:rPr lang="en-AU" smtClean="0"/>
              <a:t>11/08/2019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8AEDEA-93DA-4F1B-B6AC-89DEE8B2D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4284A6-71CA-499C-8BBD-AC386B1B0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534A-2D83-4969-BA47-090B9DD54F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9335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792CD-8BB6-4799-9BE8-08C9A1B75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47CF00-6EB5-4695-9EAD-B107F8F2C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561E-2F38-4736-99FE-E30209414DF8}" type="datetimeFigureOut">
              <a:rPr lang="en-AU" smtClean="0"/>
              <a:t>11/08/2019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0EC8A-317E-4E01-B48C-34A01FDA6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E752BC-5AF7-49E9-8865-673FC46CB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534A-2D83-4969-BA47-090B9DD54F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543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1DBF9E-FA1C-4D5B-918D-09584DC1C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561E-2F38-4736-99FE-E30209414DF8}" type="datetimeFigureOut">
              <a:rPr lang="en-AU" smtClean="0"/>
              <a:t>11/08/2019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1AF52C-7557-418E-9CF2-34A406F87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16171C-082A-494D-BD13-9B25C9FC0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534A-2D83-4969-BA47-090B9DD54F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7938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8F28E-D965-497A-A7E9-6D018B616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883971-9242-4226-BE0B-232E243F9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756CAB-55DD-473A-8E1E-F0F9A21643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F96B46-8860-4904-8D91-582AFF971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561E-2F38-4736-99FE-E30209414DF8}" type="datetimeFigureOut">
              <a:rPr lang="en-AU" smtClean="0"/>
              <a:t>11/08/2019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21C62B-8557-4CDA-BFE1-8EBDB495E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D7DB6B-301A-44B1-907F-6CAAB445F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534A-2D83-4969-BA47-090B9DD54F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7524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CF39B-2BE4-48FE-8CA7-A55A6CA56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15ABE5-F64B-453A-8DB5-90A2114395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1C040C-4A67-4F28-B1AE-C10A75CFB6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12BC33-7BED-4F23-B3A9-8C99B2915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561E-2F38-4736-99FE-E30209414DF8}" type="datetimeFigureOut">
              <a:rPr lang="en-AU" smtClean="0"/>
              <a:t>11/08/2019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C5DFFF-8ECF-4142-8CF8-850158A3B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1C382C-0F4A-47F7-BA94-D797D2C28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534A-2D83-4969-BA47-090B9DD54F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589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8081D5-E08C-4A9A-A3FB-0285A9B9E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BD444A-1DA4-4D01-842A-621FB637A6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07963C-CC65-4BB6-BFA4-0AB51D12AC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D561E-2F38-4736-99FE-E30209414DF8}" type="datetimeFigureOut">
              <a:rPr lang="en-AU" smtClean="0"/>
              <a:t>11/08/2019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700202-B22A-4E37-89E7-60FFE6F6DE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F9443B-42B1-4D26-9B4F-0505422662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2534A-2D83-4969-BA47-090B9DD54F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498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diagramData" Target="../diagrams/data1.xml"/><Relationship Id="rId3" Type="http://schemas.openxmlformats.org/officeDocument/2006/relationships/tags" Target="../tags/tag3.xml"/><Relationship Id="rId21" Type="http://schemas.openxmlformats.org/officeDocument/2006/relationships/diagramColors" Target="../diagrams/colors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diagramQuickStyle" Target="../diagrams/quickStyle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.png"/><Relationship Id="rId10" Type="http://schemas.openxmlformats.org/officeDocument/2006/relationships/tags" Target="../tags/tag10.xml"/><Relationship Id="rId19" Type="http://schemas.openxmlformats.org/officeDocument/2006/relationships/diagramLayout" Target="../diagrams/layout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931AF-E38F-4CBB-99D0-77B07A6DF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46" y="119919"/>
            <a:ext cx="11010483" cy="559343"/>
          </a:xfrm>
        </p:spPr>
        <p:txBody>
          <a:bodyPr>
            <a:normAutofit/>
          </a:bodyPr>
          <a:lstStyle/>
          <a:p>
            <a:pPr algn="ctr"/>
            <a:r>
              <a:rPr lang="en-AU" sz="3200" dirty="0"/>
              <a:t>IEC Forward Work Program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3D09C64-D803-44A0-99DF-CF3B779061EC}"/>
              </a:ext>
            </a:extLst>
          </p:cNvPr>
          <p:cNvGrpSpPr/>
          <p:nvPr/>
        </p:nvGrpSpPr>
        <p:grpSpPr>
          <a:xfrm>
            <a:off x="838199" y="5458214"/>
            <a:ext cx="7830351" cy="265964"/>
            <a:chOff x="1445510" y="3467351"/>
            <a:chExt cx="1423177" cy="203200"/>
          </a:xfrm>
          <a:solidFill>
            <a:srgbClr val="370F3C"/>
          </a:solidFill>
          <a:effectLst/>
        </p:grpSpPr>
        <p:sp>
          <p:nvSpPr>
            <p:cNvPr id="36" name="Rounded Rectangle 10">
              <a:extLst>
                <a:ext uri="{FF2B5EF4-FFF2-40B4-BE49-F238E27FC236}">
                  <a16:creationId xmlns:a16="http://schemas.microsoft.com/office/drawing/2014/main" id="{43305B23-2474-481E-9B83-F303519A215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445510" y="3467351"/>
              <a:ext cx="1423177" cy="203200"/>
            </a:xfrm>
            <a:prstGeom prst="roundRect">
              <a:avLst>
                <a:gd name="adj" fmla="val 10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txBody>
            <a:bodyPr rtlCol="0" anchor="ctr"/>
            <a:lstStyle/>
            <a:p>
              <a:pPr algn="ctr">
                <a:defRPr/>
              </a:pPr>
              <a:endParaRPr lang="en-AU" sz="875" kern="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3C16725-4B6B-490E-B60B-A5CDD29753BB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1992790" y="3520374"/>
              <a:ext cx="366745" cy="94859"/>
            </a:xfrm>
            <a:prstGeom prst="rect">
              <a:avLst/>
            </a:prstGeom>
            <a:grpFill/>
          </p:spPr>
          <p:txBody>
            <a:bodyPr vert="horz" wrap="none" lIns="0" tIns="0" rIns="0" bIns="0" rtlCol="0" anchor="ctr">
              <a:spAutoFit/>
            </a:bodyPr>
            <a:lstStyle/>
            <a:p>
              <a:pPr algn="ctr"/>
              <a:r>
                <a:rPr lang="en-AU" sz="1000" dirty="0">
                  <a:solidFill>
                    <a:schemeClr val="bg1"/>
                  </a:solidFill>
                </a:rPr>
                <a:t>Customer Data Rights (CDR) </a:t>
              </a:r>
            </a:p>
          </p:txBody>
        </p:sp>
      </p:grpSp>
      <p:sp>
        <p:nvSpPr>
          <p:cNvPr id="49" name="Diamond 48">
            <a:extLst>
              <a:ext uri="{FF2B5EF4-FFF2-40B4-BE49-F238E27FC236}">
                <a16:creationId xmlns:a16="http://schemas.microsoft.com/office/drawing/2014/main" id="{C3FDA27C-014D-4465-86E3-7F920198D27C}"/>
              </a:ext>
            </a:extLst>
          </p:cNvPr>
          <p:cNvSpPr/>
          <p:nvPr/>
        </p:nvSpPr>
        <p:spPr>
          <a:xfrm>
            <a:off x="4942711" y="6112337"/>
            <a:ext cx="153791" cy="166453"/>
          </a:xfrm>
          <a:prstGeom prst="diamond">
            <a:avLst/>
          </a:prstGeom>
          <a:solidFill>
            <a:schemeClr val="accent4">
              <a:lumMod val="75000"/>
            </a:schemeClr>
          </a:solidFill>
          <a:ln>
            <a:solidFill>
              <a:srgbClr val="B34A5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33">
              <a:solidFill>
                <a:prstClr val="black"/>
              </a:solidFill>
            </a:endParaRP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145C6C40-FDD5-4565-9009-F2198A1350C3}"/>
              </a:ext>
            </a:extLst>
          </p:cNvPr>
          <p:cNvCxnSpPr>
            <a:cxnSpLocks/>
          </p:cNvCxnSpPr>
          <p:nvPr/>
        </p:nvCxnSpPr>
        <p:spPr>
          <a:xfrm>
            <a:off x="578940" y="5201963"/>
            <a:ext cx="8096767" cy="31600"/>
          </a:xfrm>
          <a:prstGeom prst="straightConnector1">
            <a:avLst/>
          </a:prstGeom>
          <a:ln>
            <a:solidFill>
              <a:srgbClr val="1466B1"/>
            </a:solidFill>
            <a:prstDash val="solid"/>
            <a:headEnd type="arrow"/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Diamond 68">
            <a:extLst>
              <a:ext uri="{FF2B5EF4-FFF2-40B4-BE49-F238E27FC236}">
                <a16:creationId xmlns:a16="http://schemas.microsoft.com/office/drawing/2014/main" id="{9437C4B7-0365-45E1-908A-EEBC40231680}"/>
              </a:ext>
            </a:extLst>
          </p:cNvPr>
          <p:cNvSpPr/>
          <p:nvPr/>
        </p:nvSpPr>
        <p:spPr>
          <a:xfrm>
            <a:off x="3236651" y="4474062"/>
            <a:ext cx="153791" cy="166453"/>
          </a:xfrm>
          <a:prstGeom prst="diamond">
            <a:avLst/>
          </a:prstGeom>
          <a:solidFill>
            <a:schemeClr val="accent4">
              <a:lumMod val="75000"/>
            </a:schemeClr>
          </a:solidFill>
          <a:ln>
            <a:solidFill>
              <a:srgbClr val="B34A5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33">
              <a:solidFill>
                <a:prstClr val="black"/>
              </a:solidFill>
            </a:endParaRP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793F3320-0C45-46F1-AD35-73391373373A}"/>
              </a:ext>
            </a:extLst>
          </p:cNvPr>
          <p:cNvCxnSpPr>
            <a:cxnSpLocks/>
          </p:cNvCxnSpPr>
          <p:nvPr/>
        </p:nvCxnSpPr>
        <p:spPr>
          <a:xfrm>
            <a:off x="3525343" y="4589620"/>
            <a:ext cx="2983721" cy="11413"/>
          </a:xfrm>
          <a:prstGeom prst="straightConnector1">
            <a:avLst/>
          </a:prstGeom>
          <a:ln>
            <a:solidFill>
              <a:srgbClr val="1466B1"/>
            </a:solidFill>
            <a:prstDash val="solid"/>
            <a:headEnd type="arrow"/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oup 71">
            <a:extLst>
              <a:ext uri="{FF2B5EF4-FFF2-40B4-BE49-F238E27FC236}">
                <a16:creationId xmlns:a16="http://schemas.microsoft.com/office/drawing/2014/main" id="{1F23CB24-42B5-4130-85ED-9F7C14EFF4F1}"/>
              </a:ext>
            </a:extLst>
          </p:cNvPr>
          <p:cNvGrpSpPr/>
          <p:nvPr/>
        </p:nvGrpSpPr>
        <p:grpSpPr>
          <a:xfrm>
            <a:off x="589498" y="6430866"/>
            <a:ext cx="9841764" cy="229516"/>
            <a:chOff x="496869" y="3687375"/>
            <a:chExt cx="2503316" cy="177768"/>
          </a:xfrm>
          <a:solidFill>
            <a:srgbClr val="370F3C"/>
          </a:solidFill>
          <a:effectLst/>
        </p:grpSpPr>
        <p:sp>
          <p:nvSpPr>
            <p:cNvPr id="73" name="Rounded Rectangle 10">
              <a:extLst>
                <a:ext uri="{FF2B5EF4-FFF2-40B4-BE49-F238E27FC236}">
                  <a16:creationId xmlns:a16="http://schemas.microsoft.com/office/drawing/2014/main" id="{A1E85216-CC83-4DB9-8308-0F3A4B2718EC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496869" y="3687375"/>
              <a:ext cx="2503316" cy="177768"/>
            </a:xfrm>
            <a:prstGeom prst="roundRect">
              <a:avLst>
                <a:gd name="adj" fmla="val 10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txBody>
            <a:bodyPr rtlCol="0" anchor="ctr"/>
            <a:lstStyle/>
            <a:p>
              <a:pPr algn="ctr">
                <a:defRPr/>
              </a:pPr>
              <a:endParaRPr lang="en-AU" sz="875" kern="0" dirty="0">
                <a:solidFill>
                  <a:schemeClr val="bg1"/>
                </a:solidFill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CDBB23E-5437-4A16-8FBE-C4DE7B36AFEB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1676902" y="3711233"/>
              <a:ext cx="425040" cy="122833"/>
            </a:xfrm>
            <a:prstGeom prst="rect">
              <a:avLst/>
            </a:prstGeom>
            <a:grpFill/>
          </p:spPr>
          <p:txBody>
            <a:bodyPr vert="horz" wrap="none" lIns="0" tIns="0" rIns="0" bIns="0" rtlCol="0" anchor="ctr">
              <a:spAutoFit/>
            </a:bodyPr>
            <a:lstStyle/>
            <a:p>
              <a:pPr algn="ctr"/>
              <a:r>
                <a:rPr lang="en-AU" sz="1000" dirty="0">
                  <a:solidFill>
                    <a:schemeClr val="bg1"/>
                  </a:solidFill>
                </a:rPr>
                <a:t>Wholesale Demand Response</a:t>
              </a:r>
            </a:p>
          </p:txBody>
        </p:sp>
      </p:grpSp>
      <p:sp>
        <p:nvSpPr>
          <p:cNvPr id="75" name="Diamond 74">
            <a:extLst>
              <a:ext uri="{FF2B5EF4-FFF2-40B4-BE49-F238E27FC236}">
                <a16:creationId xmlns:a16="http://schemas.microsoft.com/office/drawing/2014/main" id="{7637FC3B-0091-407F-98F8-94A3D03F06EB}"/>
              </a:ext>
            </a:extLst>
          </p:cNvPr>
          <p:cNvSpPr/>
          <p:nvPr/>
        </p:nvSpPr>
        <p:spPr>
          <a:xfrm>
            <a:off x="1091957" y="4134608"/>
            <a:ext cx="153791" cy="166453"/>
          </a:xfrm>
          <a:prstGeom prst="diamond">
            <a:avLst/>
          </a:prstGeom>
          <a:solidFill>
            <a:schemeClr val="accent4">
              <a:lumMod val="75000"/>
            </a:schemeClr>
          </a:solidFill>
          <a:ln>
            <a:solidFill>
              <a:srgbClr val="B34A5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33" dirty="0">
              <a:solidFill>
                <a:prstClr val="black"/>
              </a:solidFill>
            </a:endParaRP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C964AEA-04EB-4396-BB4A-9D2BC6944E88}"/>
              </a:ext>
            </a:extLst>
          </p:cNvPr>
          <p:cNvCxnSpPr>
            <a:cxnSpLocks/>
          </p:cNvCxnSpPr>
          <p:nvPr/>
        </p:nvCxnSpPr>
        <p:spPr>
          <a:xfrm>
            <a:off x="1197251" y="4548808"/>
            <a:ext cx="2001162" cy="0"/>
          </a:xfrm>
          <a:prstGeom prst="line">
            <a:avLst/>
          </a:prstGeom>
          <a:ln>
            <a:solidFill>
              <a:srgbClr val="A6A6A6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1" name="Diamond 80">
            <a:extLst>
              <a:ext uri="{FF2B5EF4-FFF2-40B4-BE49-F238E27FC236}">
                <a16:creationId xmlns:a16="http://schemas.microsoft.com/office/drawing/2014/main" id="{CA29B62D-153E-4F9D-B7D7-1ED116897F69}"/>
              </a:ext>
            </a:extLst>
          </p:cNvPr>
          <p:cNvSpPr/>
          <p:nvPr/>
        </p:nvSpPr>
        <p:spPr>
          <a:xfrm>
            <a:off x="3246813" y="2908645"/>
            <a:ext cx="153791" cy="166453"/>
          </a:xfrm>
          <a:prstGeom prst="diamond">
            <a:avLst/>
          </a:prstGeom>
          <a:solidFill>
            <a:schemeClr val="accent4">
              <a:lumMod val="75000"/>
            </a:schemeClr>
          </a:solidFill>
          <a:ln>
            <a:solidFill>
              <a:srgbClr val="B34A5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33">
              <a:solidFill>
                <a:prstClr val="black"/>
              </a:solidFill>
            </a:endParaRP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899F81D8-D19B-4A4E-9467-6AF95EE7453C}"/>
              </a:ext>
            </a:extLst>
          </p:cNvPr>
          <p:cNvCxnSpPr>
            <a:cxnSpLocks/>
          </p:cNvCxnSpPr>
          <p:nvPr/>
        </p:nvCxnSpPr>
        <p:spPr>
          <a:xfrm>
            <a:off x="8847366" y="5197371"/>
            <a:ext cx="1322099" cy="0"/>
          </a:xfrm>
          <a:prstGeom prst="straightConnector1">
            <a:avLst/>
          </a:prstGeom>
          <a:ln>
            <a:solidFill>
              <a:srgbClr val="1466B1"/>
            </a:solidFill>
            <a:prstDash val="solid"/>
            <a:headEnd type="arrow"/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B0C36FD-BDC8-44A6-8869-052674465DB5}"/>
              </a:ext>
            </a:extLst>
          </p:cNvPr>
          <p:cNvGrpSpPr/>
          <p:nvPr/>
        </p:nvGrpSpPr>
        <p:grpSpPr>
          <a:xfrm>
            <a:off x="295324" y="4760780"/>
            <a:ext cx="10226531" cy="260396"/>
            <a:chOff x="762932" y="3689705"/>
            <a:chExt cx="3923148" cy="227347"/>
          </a:xfrm>
          <a:solidFill>
            <a:srgbClr val="370F3C"/>
          </a:solidFill>
          <a:effectLst/>
        </p:grpSpPr>
        <p:sp>
          <p:nvSpPr>
            <p:cNvPr id="90" name="Rounded Rectangle 10">
              <a:extLst>
                <a:ext uri="{FF2B5EF4-FFF2-40B4-BE49-F238E27FC236}">
                  <a16:creationId xmlns:a16="http://schemas.microsoft.com/office/drawing/2014/main" id="{698FC18D-F03B-4E4A-801D-1B0259C4B01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762932" y="3689705"/>
              <a:ext cx="3923148" cy="227347"/>
            </a:xfrm>
            <a:prstGeom prst="roundRect">
              <a:avLst>
                <a:gd name="adj" fmla="val 10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txBody>
            <a:bodyPr rtlCol="0" anchor="ctr"/>
            <a:lstStyle/>
            <a:p>
              <a:pPr algn="ctr">
                <a:defRPr/>
              </a:pPr>
              <a:endParaRPr lang="en-AU" sz="875" kern="0" dirty="0">
                <a:solidFill>
                  <a:schemeClr val="bg1"/>
                </a:solidFill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CB51DB5E-0890-49E3-BB28-326242C4CD25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2335320" y="3729122"/>
              <a:ext cx="729947" cy="134357"/>
            </a:xfrm>
            <a:prstGeom prst="rect">
              <a:avLst/>
            </a:prstGeom>
            <a:grpFill/>
          </p:spPr>
          <p:txBody>
            <a:bodyPr vert="horz" wrap="none" lIns="0" tIns="0" rIns="0" bIns="0" rtlCol="0" anchor="ctr">
              <a:spAutoFit/>
            </a:bodyPr>
            <a:lstStyle/>
            <a:p>
              <a:pPr algn="ctr"/>
              <a:r>
                <a:rPr lang="en-AU" sz="1000" dirty="0">
                  <a:solidFill>
                    <a:schemeClr val="bg1"/>
                  </a:solidFill>
                </a:rPr>
                <a:t>5 Minute &amp; Global Settlement (5MS)</a:t>
              </a:r>
            </a:p>
          </p:txBody>
        </p:sp>
      </p:grpSp>
      <p:sp>
        <p:nvSpPr>
          <p:cNvPr id="92" name="Diamond 91">
            <a:extLst>
              <a:ext uri="{FF2B5EF4-FFF2-40B4-BE49-F238E27FC236}">
                <a16:creationId xmlns:a16="http://schemas.microsoft.com/office/drawing/2014/main" id="{7F571352-5C0C-4E09-B3D1-D497988B01DC}"/>
              </a:ext>
            </a:extLst>
          </p:cNvPr>
          <p:cNvSpPr/>
          <p:nvPr/>
        </p:nvSpPr>
        <p:spPr>
          <a:xfrm>
            <a:off x="8647180" y="5094268"/>
            <a:ext cx="153791" cy="166453"/>
          </a:xfrm>
          <a:prstGeom prst="diamond">
            <a:avLst/>
          </a:prstGeom>
          <a:solidFill>
            <a:schemeClr val="accent4">
              <a:lumMod val="75000"/>
            </a:schemeClr>
          </a:solidFill>
          <a:ln>
            <a:solidFill>
              <a:srgbClr val="B34A5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33">
              <a:solidFill>
                <a:prstClr val="black"/>
              </a:solidFill>
            </a:endParaRPr>
          </a:p>
        </p:txBody>
      </p:sp>
      <p:sp>
        <p:nvSpPr>
          <p:cNvPr id="94" name="Diamond 93">
            <a:extLst>
              <a:ext uri="{FF2B5EF4-FFF2-40B4-BE49-F238E27FC236}">
                <a16:creationId xmlns:a16="http://schemas.microsoft.com/office/drawing/2014/main" id="{6254C06B-D77E-4154-BB1C-D06C730D0FBB}"/>
              </a:ext>
            </a:extLst>
          </p:cNvPr>
          <p:cNvSpPr/>
          <p:nvPr/>
        </p:nvSpPr>
        <p:spPr>
          <a:xfrm>
            <a:off x="10125797" y="5105450"/>
            <a:ext cx="153791" cy="166453"/>
          </a:xfrm>
          <a:prstGeom prst="diamond">
            <a:avLst/>
          </a:prstGeom>
          <a:solidFill>
            <a:schemeClr val="accent4">
              <a:lumMod val="75000"/>
            </a:schemeClr>
          </a:solidFill>
          <a:ln>
            <a:solidFill>
              <a:srgbClr val="B34A5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33">
              <a:solidFill>
                <a:prstClr val="black"/>
              </a:solidFill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8FFABEDC-3687-4EC7-A5E3-F98F26537EC3}"/>
              </a:ext>
            </a:extLst>
          </p:cNvPr>
          <p:cNvGrpSpPr/>
          <p:nvPr/>
        </p:nvGrpSpPr>
        <p:grpSpPr>
          <a:xfrm>
            <a:off x="260595" y="5819051"/>
            <a:ext cx="8475086" cy="264358"/>
            <a:chOff x="791137" y="3660735"/>
            <a:chExt cx="3011255" cy="176345"/>
          </a:xfrm>
          <a:solidFill>
            <a:srgbClr val="370F3C"/>
          </a:solidFill>
          <a:effectLst/>
        </p:grpSpPr>
        <p:sp>
          <p:nvSpPr>
            <p:cNvPr id="100" name="Rounded Rectangle 10">
              <a:extLst>
                <a:ext uri="{FF2B5EF4-FFF2-40B4-BE49-F238E27FC236}">
                  <a16:creationId xmlns:a16="http://schemas.microsoft.com/office/drawing/2014/main" id="{05492E50-ED2D-4D46-BFB9-4300CF93A8F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791137" y="3660735"/>
              <a:ext cx="3011255" cy="176345"/>
            </a:xfrm>
            <a:prstGeom prst="roundRect">
              <a:avLst>
                <a:gd name="adj" fmla="val 10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txBody>
            <a:bodyPr rtlCol="0" anchor="ctr"/>
            <a:lstStyle/>
            <a:p>
              <a:pPr algn="ctr">
                <a:defRPr/>
              </a:pPr>
              <a:endParaRPr lang="en-AU" sz="875" kern="0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CD7A86F3-E792-4E17-988E-096A954BC0A9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2070784" y="3689819"/>
              <a:ext cx="419397" cy="134357"/>
            </a:xfrm>
            <a:prstGeom prst="rect">
              <a:avLst/>
            </a:prstGeom>
            <a:grpFill/>
          </p:spPr>
          <p:txBody>
            <a:bodyPr vert="horz" wrap="none" lIns="0" tIns="0" rIns="0" bIns="0" rtlCol="0" anchor="ctr">
              <a:spAutoFit/>
            </a:bodyPr>
            <a:lstStyle/>
            <a:p>
              <a:pPr algn="ctr"/>
              <a:r>
                <a:rPr lang="en-AU" sz="1000" dirty="0">
                  <a:solidFill>
                    <a:schemeClr val="bg1"/>
                  </a:solidFill>
                </a:rPr>
                <a:t>Embedded Networks</a:t>
              </a:r>
            </a:p>
          </p:txBody>
        </p:sp>
      </p:grp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D8A83154-0E85-4C09-82F8-5171C7ACC7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1703153"/>
              </p:ext>
            </p:extLst>
          </p:nvPr>
        </p:nvGraphicFramePr>
        <p:xfrm>
          <a:off x="138386" y="837160"/>
          <a:ext cx="11215414" cy="2821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965E96B9-858A-4A25-884D-CC9E5FECD32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465845" y="4495124"/>
            <a:ext cx="182896" cy="188992"/>
          </a:xfrm>
          <a:prstGeom prst="rect">
            <a:avLst/>
          </a:prstGeom>
        </p:spPr>
      </p:pic>
      <p:sp>
        <p:nvSpPr>
          <p:cNvPr id="84" name="Diamond 83">
            <a:extLst>
              <a:ext uri="{FF2B5EF4-FFF2-40B4-BE49-F238E27FC236}">
                <a16:creationId xmlns:a16="http://schemas.microsoft.com/office/drawing/2014/main" id="{BC216FD3-21EA-4097-9026-60DFF2F57759}"/>
              </a:ext>
            </a:extLst>
          </p:cNvPr>
          <p:cNvSpPr/>
          <p:nvPr/>
        </p:nvSpPr>
        <p:spPr>
          <a:xfrm>
            <a:off x="648332" y="1239194"/>
            <a:ext cx="379735" cy="365125"/>
          </a:xfrm>
          <a:prstGeom prst="diamond">
            <a:avLst/>
          </a:prstGeom>
          <a:solidFill>
            <a:srgbClr val="FF0000"/>
          </a:solidFill>
          <a:ln>
            <a:solidFill>
              <a:srgbClr val="B34A5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33">
              <a:solidFill>
                <a:prstClr val="black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364957-F641-48D7-B3CF-BF783D1F882D}"/>
              </a:ext>
            </a:extLst>
          </p:cNvPr>
          <p:cNvSpPr txBox="1"/>
          <p:nvPr/>
        </p:nvSpPr>
        <p:spPr>
          <a:xfrm>
            <a:off x="370829" y="1702411"/>
            <a:ext cx="1048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dirty="0"/>
              <a:t>IEC Meeting 12 August 19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DF17917-727F-4161-B812-17D8A4490DE9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738478" y="1191269"/>
            <a:ext cx="408467" cy="3901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CEF668-FE7D-4B63-AA95-69E2E15A85DB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390442" y="1216836"/>
            <a:ext cx="408467" cy="39017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3E39FFB-C927-4A60-9230-457C5555D0D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145143" y="1175800"/>
            <a:ext cx="408467" cy="39017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EFFCFB3-F440-4B32-9F9E-58435DC255C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058894" y="1220554"/>
            <a:ext cx="408467" cy="390178"/>
          </a:xfrm>
          <a:prstGeom prst="rect">
            <a:avLst/>
          </a:prstGeom>
        </p:spPr>
      </p:pic>
      <p:sp>
        <p:nvSpPr>
          <p:cNvPr id="96" name="Diamond 95">
            <a:extLst>
              <a:ext uri="{FF2B5EF4-FFF2-40B4-BE49-F238E27FC236}">
                <a16:creationId xmlns:a16="http://schemas.microsoft.com/office/drawing/2014/main" id="{326347B1-5D31-4C55-A224-9099093E76B3}"/>
              </a:ext>
            </a:extLst>
          </p:cNvPr>
          <p:cNvSpPr/>
          <p:nvPr/>
        </p:nvSpPr>
        <p:spPr>
          <a:xfrm>
            <a:off x="7340558" y="1187898"/>
            <a:ext cx="379735" cy="365125"/>
          </a:xfrm>
          <a:prstGeom prst="diamond">
            <a:avLst/>
          </a:prstGeom>
          <a:solidFill>
            <a:srgbClr val="FF0000"/>
          </a:solidFill>
          <a:ln>
            <a:solidFill>
              <a:srgbClr val="B34A5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33">
              <a:solidFill>
                <a:prstClr val="black"/>
              </a:solidFill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5DEA2222-6CCB-4FB9-8777-ACC0DFA66AD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909155" y="1181466"/>
            <a:ext cx="408467" cy="39017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A786E4D-FC49-495E-BE47-4D819A9073C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263322" y="1208045"/>
            <a:ext cx="408467" cy="39017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8574177-216D-439F-AF23-1FC8C04EC86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710888" y="1195740"/>
            <a:ext cx="408467" cy="39017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DE97168-DBCD-439A-A098-6174B505F206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952672" y="1182016"/>
            <a:ext cx="408467" cy="39017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7869784-93D7-4B64-92D2-CE6349E043BB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1149092" y="1212344"/>
            <a:ext cx="408467" cy="39017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F6F738B-1FE7-4D84-9947-C4CD0C5047E6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733357" y="1216836"/>
            <a:ext cx="408467" cy="39017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FEAB740F-A90F-4E14-B5CA-63B6394B847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317622" y="1195740"/>
            <a:ext cx="408467" cy="390178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8A2F50EE-B8F2-4B80-90DC-10177C1528D4}"/>
              </a:ext>
            </a:extLst>
          </p:cNvPr>
          <p:cNvSpPr txBox="1"/>
          <p:nvPr/>
        </p:nvSpPr>
        <p:spPr>
          <a:xfrm>
            <a:off x="1738680" y="1698810"/>
            <a:ext cx="1048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dirty="0"/>
              <a:t>IEC Meeting 25 Nov 19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9F2EDA07-979D-4791-A4E4-B0A332BFB41F}"/>
              </a:ext>
            </a:extLst>
          </p:cNvPr>
          <p:cNvSpPr txBox="1"/>
          <p:nvPr/>
        </p:nvSpPr>
        <p:spPr>
          <a:xfrm>
            <a:off x="3088179" y="1718657"/>
            <a:ext cx="1048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dirty="0"/>
              <a:t>IEC Meeting 24 Feb 20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953FCFEE-CF40-483D-A303-4B3A9D35F664}"/>
              </a:ext>
            </a:extLst>
          </p:cNvPr>
          <p:cNvSpPr txBox="1"/>
          <p:nvPr/>
        </p:nvSpPr>
        <p:spPr>
          <a:xfrm>
            <a:off x="4394091" y="1695013"/>
            <a:ext cx="1048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dirty="0"/>
              <a:t>IEC Meeting 25 May 20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29DF5B2-53F4-4D9A-80FE-280D91A0BB8A}"/>
              </a:ext>
            </a:extLst>
          </p:cNvPr>
          <p:cNvSpPr txBox="1"/>
          <p:nvPr/>
        </p:nvSpPr>
        <p:spPr>
          <a:xfrm>
            <a:off x="7374554" y="1652578"/>
            <a:ext cx="1048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dirty="0"/>
              <a:t>IEC Meetings Feb &amp; May 21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C7320E7F-A4C7-4787-95F5-29E7B215A668}"/>
              </a:ext>
            </a:extLst>
          </p:cNvPr>
          <p:cNvSpPr txBox="1"/>
          <p:nvPr/>
        </p:nvSpPr>
        <p:spPr>
          <a:xfrm>
            <a:off x="5893170" y="1669834"/>
            <a:ext cx="1048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dirty="0"/>
              <a:t>IEC Meetings Aug &amp; Nov 20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C19942DE-0570-4E6B-991A-D92BC8C37C31}"/>
              </a:ext>
            </a:extLst>
          </p:cNvPr>
          <p:cNvSpPr txBox="1"/>
          <p:nvPr/>
        </p:nvSpPr>
        <p:spPr>
          <a:xfrm>
            <a:off x="8638963" y="1659261"/>
            <a:ext cx="1048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dirty="0"/>
              <a:t>IEC Meetings Aug &amp; Nov 21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158E59C9-BC2F-4E1B-BE3C-FAEC08E4FA4C}"/>
              </a:ext>
            </a:extLst>
          </p:cNvPr>
          <p:cNvSpPr txBox="1"/>
          <p:nvPr/>
        </p:nvSpPr>
        <p:spPr>
          <a:xfrm>
            <a:off x="10109731" y="1649499"/>
            <a:ext cx="1530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dirty="0"/>
              <a:t>IEC Meetings Feb, May, Aug &amp; Nov 22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C14BC2D3-BE7F-40B6-BE56-88DAF8785723}"/>
              </a:ext>
            </a:extLst>
          </p:cNvPr>
          <p:cNvGrpSpPr/>
          <p:nvPr/>
        </p:nvGrpSpPr>
        <p:grpSpPr>
          <a:xfrm>
            <a:off x="1029475" y="3793022"/>
            <a:ext cx="2650718" cy="268088"/>
            <a:chOff x="5610830" y="4525279"/>
            <a:chExt cx="2650718" cy="268088"/>
          </a:xfrm>
        </p:grpSpPr>
        <p:sp>
          <p:nvSpPr>
            <p:cNvPr id="110" name="Rounded Rectangle 10">
              <a:extLst>
                <a:ext uri="{FF2B5EF4-FFF2-40B4-BE49-F238E27FC236}">
                  <a16:creationId xmlns:a16="http://schemas.microsoft.com/office/drawing/2014/main" id="{842FF0E8-E509-410D-AF8D-022564464ACC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5610830" y="4525279"/>
              <a:ext cx="2650718" cy="268088"/>
            </a:xfrm>
            <a:prstGeom prst="roundRect">
              <a:avLst>
                <a:gd name="adj" fmla="val 100000"/>
              </a:avLst>
            </a:prstGeom>
            <a:solidFill>
              <a:srgbClr val="370F3C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txBody>
            <a:bodyPr rtlCol="0" anchor="ctr"/>
            <a:lstStyle/>
            <a:p>
              <a:pPr algn="ctr">
                <a:defRPr/>
              </a:pPr>
              <a:endParaRPr lang="en-AU" sz="875" kern="0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5D8800C7-3951-4E02-979C-38357D03D83B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258057" y="4566409"/>
              <a:ext cx="1139736" cy="153888"/>
            </a:xfrm>
            <a:prstGeom prst="rect">
              <a:avLst/>
            </a:prstGeom>
            <a:solidFill>
              <a:srgbClr val="370F3C"/>
            </a:solidFill>
          </p:spPr>
          <p:txBody>
            <a:bodyPr vert="horz" wrap="none" lIns="0" tIns="0" rIns="0" bIns="0" rtlCol="0" anchor="ctr">
              <a:spAutoFit/>
            </a:bodyPr>
            <a:lstStyle/>
            <a:p>
              <a:pPr algn="ctr"/>
              <a:r>
                <a:rPr lang="en-AU" sz="1000" dirty="0">
                  <a:solidFill>
                    <a:schemeClr val="bg1"/>
                  </a:solidFill>
                </a:rPr>
                <a:t>Q4</a:t>
              </a:r>
              <a:r>
                <a:rPr lang="en-AU" sz="716" dirty="0">
                  <a:solidFill>
                    <a:schemeClr val="bg1"/>
                  </a:solidFill>
                </a:rPr>
                <a:t>  </a:t>
              </a:r>
              <a:r>
                <a:rPr lang="en-AU" sz="1000" dirty="0">
                  <a:solidFill>
                    <a:schemeClr val="bg1"/>
                  </a:solidFill>
                </a:rPr>
                <a:t>B2B Consultations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B0152A7-007F-4A41-BADE-A74142DA94E5}"/>
              </a:ext>
            </a:extLst>
          </p:cNvPr>
          <p:cNvSpPr txBox="1"/>
          <p:nvPr/>
        </p:nvSpPr>
        <p:spPr>
          <a:xfrm>
            <a:off x="555070" y="2629688"/>
            <a:ext cx="181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"/>
            </a:lvl1pPr>
          </a:lstStyle>
          <a:p>
            <a:pPr algn="ctr"/>
            <a:r>
              <a:rPr lang="en-GB" sz="1000" dirty="0"/>
              <a:t>Consultation on draft procedures</a:t>
            </a:r>
            <a:endParaRPr lang="en-AU" sz="1000" dirty="0"/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8E68A3CC-3C93-4F91-9DDE-CA842A571902}"/>
              </a:ext>
            </a:extLst>
          </p:cNvPr>
          <p:cNvCxnSpPr>
            <a:cxnSpLocks/>
          </p:cNvCxnSpPr>
          <p:nvPr/>
        </p:nvCxnSpPr>
        <p:spPr>
          <a:xfrm>
            <a:off x="456660" y="2763124"/>
            <a:ext cx="0" cy="240227"/>
          </a:xfrm>
          <a:prstGeom prst="straightConnector1">
            <a:avLst/>
          </a:prstGeom>
          <a:ln>
            <a:solidFill>
              <a:srgbClr val="1466B1"/>
            </a:solidFill>
            <a:prstDash val="solid"/>
            <a:headEnd type="arrow"/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FE17ED86-FB53-4E60-A078-90B7C93F7B9B}"/>
              </a:ext>
            </a:extLst>
          </p:cNvPr>
          <p:cNvCxnSpPr>
            <a:cxnSpLocks/>
          </p:cNvCxnSpPr>
          <p:nvPr/>
        </p:nvCxnSpPr>
        <p:spPr>
          <a:xfrm flipV="1">
            <a:off x="2497582" y="2993076"/>
            <a:ext cx="749231" cy="0"/>
          </a:xfrm>
          <a:prstGeom prst="straightConnector1">
            <a:avLst/>
          </a:prstGeom>
          <a:ln>
            <a:solidFill>
              <a:srgbClr val="1466B1"/>
            </a:solidFill>
            <a:prstDash val="solid"/>
            <a:headEnd type="arrow"/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D6F5967-8208-4BE1-AB0F-24AA707A6788}"/>
              </a:ext>
            </a:extLst>
          </p:cNvPr>
          <p:cNvGrpSpPr/>
          <p:nvPr/>
        </p:nvGrpSpPr>
        <p:grpSpPr>
          <a:xfrm>
            <a:off x="260595" y="2128471"/>
            <a:ext cx="2356440" cy="284818"/>
            <a:chOff x="1515207" y="3466205"/>
            <a:chExt cx="1423177" cy="203200"/>
          </a:xfrm>
          <a:solidFill>
            <a:srgbClr val="370F3C"/>
          </a:solidFill>
          <a:effectLst/>
        </p:grpSpPr>
        <p:sp>
          <p:nvSpPr>
            <p:cNvPr id="55" name="Rounded Rectangle 10">
              <a:extLst>
                <a:ext uri="{FF2B5EF4-FFF2-40B4-BE49-F238E27FC236}">
                  <a16:creationId xmlns:a16="http://schemas.microsoft.com/office/drawing/2014/main" id="{8D7D85F0-EEB1-424F-9BF7-088B998A35A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515207" y="3466205"/>
              <a:ext cx="1423177" cy="203200"/>
            </a:xfrm>
            <a:prstGeom prst="roundRect">
              <a:avLst>
                <a:gd name="adj" fmla="val 10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txBody>
            <a:bodyPr rtlCol="0" anchor="ctr"/>
            <a:lstStyle/>
            <a:p>
              <a:pPr algn="ctr">
                <a:defRPr/>
              </a:pPr>
              <a:endParaRPr lang="en-AU" sz="875" kern="0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5C69868-9372-4934-9D61-AA08C6B9321B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2007222" y="3509088"/>
              <a:ext cx="337880" cy="117434"/>
            </a:xfrm>
            <a:prstGeom prst="rect">
              <a:avLst/>
            </a:prstGeom>
            <a:grpFill/>
          </p:spPr>
          <p:txBody>
            <a:bodyPr vert="horz" wrap="none" lIns="0" tIns="0" rIns="0" bIns="0" rtlCol="0" anchor="ctr">
              <a:spAutoFit/>
            </a:bodyPr>
            <a:lstStyle/>
            <a:p>
              <a:pPr algn="ctr"/>
              <a:r>
                <a:rPr lang="en-AU" sz="1000" dirty="0">
                  <a:solidFill>
                    <a:schemeClr val="bg1"/>
                  </a:solidFill>
                </a:rPr>
                <a:t>Q3</a:t>
              </a:r>
              <a:r>
                <a:rPr lang="en-AU" sz="716" dirty="0">
                  <a:solidFill>
                    <a:schemeClr val="bg1"/>
                  </a:solidFill>
                </a:rPr>
                <a:t> </a:t>
              </a:r>
              <a:r>
                <a:rPr lang="en-AU" sz="1000" dirty="0">
                  <a:solidFill>
                    <a:schemeClr val="bg1"/>
                  </a:solidFill>
                </a:rPr>
                <a:t>B2B Consultations</a:t>
              </a:r>
            </a:p>
          </p:txBody>
        </p:sp>
      </p:grpSp>
      <p:sp>
        <p:nvSpPr>
          <p:cNvPr id="57" name="Diamond 56">
            <a:extLst>
              <a:ext uri="{FF2B5EF4-FFF2-40B4-BE49-F238E27FC236}">
                <a16:creationId xmlns:a16="http://schemas.microsoft.com/office/drawing/2014/main" id="{C40671EA-0CB3-48CB-BBF2-3652BDC17801}"/>
              </a:ext>
            </a:extLst>
          </p:cNvPr>
          <p:cNvSpPr/>
          <p:nvPr/>
        </p:nvSpPr>
        <p:spPr>
          <a:xfrm>
            <a:off x="344410" y="2498031"/>
            <a:ext cx="153791" cy="166453"/>
          </a:xfrm>
          <a:prstGeom prst="diamond">
            <a:avLst/>
          </a:prstGeom>
          <a:solidFill>
            <a:schemeClr val="accent4">
              <a:lumMod val="75000"/>
            </a:schemeClr>
          </a:solidFill>
          <a:ln>
            <a:solidFill>
              <a:srgbClr val="B34A5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33" dirty="0">
              <a:solidFill>
                <a:prstClr val="black"/>
              </a:solidFill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C6DA9B8D-5051-4F72-90C4-CF6F3DEAD136}"/>
              </a:ext>
            </a:extLst>
          </p:cNvPr>
          <p:cNvCxnSpPr>
            <a:cxnSpLocks/>
          </p:cNvCxnSpPr>
          <p:nvPr/>
        </p:nvCxnSpPr>
        <p:spPr>
          <a:xfrm flipV="1">
            <a:off x="436397" y="2978975"/>
            <a:ext cx="1761435" cy="5120"/>
          </a:xfrm>
          <a:prstGeom prst="line">
            <a:avLst/>
          </a:prstGeom>
          <a:ln>
            <a:solidFill>
              <a:srgbClr val="A6A6A6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3" name="Diamond 62">
            <a:extLst>
              <a:ext uri="{FF2B5EF4-FFF2-40B4-BE49-F238E27FC236}">
                <a16:creationId xmlns:a16="http://schemas.microsoft.com/office/drawing/2014/main" id="{29ED6BD8-A316-4346-8628-0A15101BBB09}"/>
              </a:ext>
            </a:extLst>
          </p:cNvPr>
          <p:cNvSpPr/>
          <p:nvPr/>
        </p:nvSpPr>
        <p:spPr>
          <a:xfrm>
            <a:off x="2235224" y="2889818"/>
            <a:ext cx="153791" cy="166453"/>
          </a:xfrm>
          <a:prstGeom prst="diamond">
            <a:avLst/>
          </a:prstGeom>
          <a:solidFill>
            <a:schemeClr val="accent4">
              <a:lumMod val="75000"/>
            </a:schemeClr>
          </a:solidFill>
          <a:ln>
            <a:solidFill>
              <a:srgbClr val="B34A5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33">
              <a:solidFill>
                <a:prstClr val="black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03921E4-8F9E-4919-93D6-DB0D9B05D79F}"/>
              </a:ext>
            </a:extLst>
          </p:cNvPr>
          <p:cNvSpPr txBox="1"/>
          <p:nvPr/>
        </p:nvSpPr>
        <p:spPr>
          <a:xfrm>
            <a:off x="148662" y="2994770"/>
            <a:ext cx="13085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/>
              <a:t>Initial Notice 13 Aug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204D80BB-B5FB-4F0E-ABFA-03977DC9319B}"/>
              </a:ext>
            </a:extLst>
          </p:cNvPr>
          <p:cNvSpPr txBox="1"/>
          <p:nvPr/>
        </p:nvSpPr>
        <p:spPr>
          <a:xfrm>
            <a:off x="1697408" y="3007057"/>
            <a:ext cx="1600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/>
              <a:t>Final 10 Dec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2AEC7A0E-CCA1-4BDC-B7F0-5EB00B7F0EF1}"/>
              </a:ext>
            </a:extLst>
          </p:cNvPr>
          <p:cNvSpPr txBox="1"/>
          <p:nvPr/>
        </p:nvSpPr>
        <p:spPr>
          <a:xfrm>
            <a:off x="2905174" y="2739146"/>
            <a:ext cx="18122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"/>
            </a:lvl1pPr>
          </a:lstStyle>
          <a:p>
            <a:pPr algn="ctr"/>
            <a:r>
              <a:rPr lang="en-GB" sz="1000" dirty="0"/>
              <a:t>Go-live Feb 20</a:t>
            </a:r>
            <a:endParaRPr lang="en-AU" sz="1000" dirty="0"/>
          </a:p>
        </p:txBody>
      </p: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FA751C93-6971-4F8B-AE9E-E5673480192A}"/>
              </a:ext>
            </a:extLst>
          </p:cNvPr>
          <p:cNvCxnSpPr>
            <a:cxnSpLocks/>
          </p:cNvCxnSpPr>
          <p:nvPr/>
        </p:nvCxnSpPr>
        <p:spPr>
          <a:xfrm>
            <a:off x="1185361" y="4366783"/>
            <a:ext cx="0" cy="240227"/>
          </a:xfrm>
          <a:prstGeom prst="straightConnector1">
            <a:avLst/>
          </a:prstGeom>
          <a:ln>
            <a:solidFill>
              <a:srgbClr val="1466B1"/>
            </a:solidFill>
            <a:prstDash val="solid"/>
            <a:headEnd type="arrow"/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493E7DB0-8688-4EE7-9229-0B3440E9F324}"/>
              </a:ext>
            </a:extLst>
          </p:cNvPr>
          <p:cNvSpPr txBox="1"/>
          <p:nvPr/>
        </p:nvSpPr>
        <p:spPr>
          <a:xfrm>
            <a:off x="3876861" y="4236333"/>
            <a:ext cx="18122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"/>
            </a:lvl1pPr>
          </a:lstStyle>
          <a:p>
            <a:pPr algn="ctr"/>
            <a:r>
              <a:rPr lang="en-GB" sz="1000" dirty="0"/>
              <a:t>System Build</a:t>
            </a:r>
            <a:endParaRPr lang="en-AU" sz="1000" dirty="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2125B92-51C1-4E11-B72F-E91A62B9AFCA}"/>
              </a:ext>
            </a:extLst>
          </p:cNvPr>
          <p:cNvSpPr txBox="1"/>
          <p:nvPr/>
        </p:nvSpPr>
        <p:spPr>
          <a:xfrm>
            <a:off x="1362939" y="4139533"/>
            <a:ext cx="181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"/>
            </a:lvl1pPr>
          </a:lstStyle>
          <a:p>
            <a:pPr algn="ctr"/>
            <a:r>
              <a:rPr lang="en-GB" sz="1000" dirty="0"/>
              <a:t>Consultation on draft procedures</a:t>
            </a:r>
            <a:endParaRPr lang="en-AU" sz="1000" dirty="0"/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F40AC7E7-7308-44BB-BAC8-89EEFAD73EF4}"/>
              </a:ext>
            </a:extLst>
          </p:cNvPr>
          <p:cNvSpPr txBox="1"/>
          <p:nvPr/>
        </p:nvSpPr>
        <p:spPr>
          <a:xfrm>
            <a:off x="41022" y="4253167"/>
            <a:ext cx="1308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/>
              <a:t>Out of session IEC approval Oct 19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2AED0C12-022A-4642-B09E-26D56E38794C}"/>
              </a:ext>
            </a:extLst>
          </p:cNvPr>
          <p:cNvSpPr txBox="1"/>
          <p:nvPr/>
        </p:nvSpPr>
        <p:spPr>
          <a:xfrm>
            <a:off x="5647466" y="4244047"/>
            <a:ext cx="18122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"/>
            </a:lvl1pPr>
          </a:lstStyle>
          <a:p>
            <a:pPr algn="ctr"/>
            <a:r>
              <a:rPr lang="en-GB" sz="1000" dirty="0"/>
              <a:t>Go-live Nov 20</a:t>
            </a:r>
            <a:endParaRPr lang="en-AU" sz="1000" dirty="0"/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A8C86FB3-B306-4B4D-9B7E-9A6C64E49FCB}"/>
              </a:ext>
            </a:extLst>
          </p:cNvPr>
          <p:cNvSpPr txBox="1"/>
          <p:nvPr/>
        </p:nvSpPr>
        <p:spPr>
          <a:xfrm>
            <a:off x="7046528" y="5213705"/>
            <a:ext cx="18122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"/>
            </a:lvl1pPr>
          </a:lstStyle>
          <a:p>
            <a:pPr algn="ctr"/>
            <a:r>
              <a:rPr lang="en-GB" sz="1000" dirty="0"/>
              <a:t>Go-live 5MS July 21</a:t>
            </a:r>
            <a:endParaRPr lang="en-AU" sz="1000" dirty="0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5930C95B-B11E-4AEC-BB31-706B745264E8}"/>
              </a:ext>
            </a:extLst>
          </p:cNvPr>
          <p:cNvSpPr txBox="1"/>
          <p:nvPr/>
        </p:nvSpPr>
        <p:spPr>
          <a:xfrm>
            <a:off x="10186032" y="5076645"/>
            <a:ext cx="20691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"/>
            </a:lvl1pPr>
          </a:lstStyle>
          <a:p>
            <a:pPr algn="ctr"/>
            <a:r>
              <a:rPr lang="en-GB" sz="1000" dirty="0"/>
              <a:t>Go-live Global Settlements  Jan 22</a:t>
            </a:r>
            <a:endParaRPr lang="en-AU" sz="1000" dirty="0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A88D0A2E-3043-4FC5-B920-1A87550295A2}"/>
              </a:ext>
            </a:extLst>
          </p:cNvPr>
          <p:cNvSpPr txBox="1"/>
          <p:nvPr/>
        </p:nvSpPr>
        <p:spPr>
          <a:xfrm>
            <a:off x="3942357" y="5197371"/>
            <a:ext cx="18122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"/>
            </a:lvl1pPr>
          </a:lstStyle>
          <a:p>
            <a:pPr algn="ctr"/>
            <a:r>
              <a:rPr lang="en-GB" sz="1000" dirty="0"/>
              <a:t>System Build</a:t>
            </a:r>
            <a:endParaRPr lang="en-AU" sz="1000" dirty="0"/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3A936507-7B93-476D-AAA1-13948C6DA29D}"/>
              </a:ext>
            </a:extLst>
          </p:cNvPr>
          <p:cNvSpPr txBox="1"/>
          <p:nvPr/>
        </p:nvSpPr>
        <p:spPr>
          <a:xfrm>
            <a:off x="519690" y="6187331"/>
            <a:ext cx="43035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"/>
            </a:lvl1pPr>
          </a:lstStyle>
          <a:p>
            <a:pPr algn="ctr"/>
            <a:r>
              <a:rPr lang="en-GB" sz="1000" dirty="0"/>
              <a:t>NEL, NER, NERL, NERL, NERR changes being progressed over this period</a:t>
            </a:r>
            <a:endParaRPr lang="en-AU" sz="1000" dirty="0"/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EE6E11D1-0C3C-4151-823A-8D15FD47E856}"/>
              </a:ext>
            </a:extLst>
          </p:cNvPr>
          <p:cNvGrpSpPr/>
          <p:nvPr/>
        </p:nvGrpSpPr>
        <p:grpSpPr>
          <a:xfrm>
            <a:off x="1362939" y="3291118"/>
            <a:ext cx="1241085" cy="376776"/>
            <a:chOff x="5647717" y="4087480"/>
            <a:chExt cx="2650718" cy="268088"/>
          </a:xfrm>
        </p:grpSpPr>
        <p:sp>
          <p:nvSpPr>
            <p:cNvPr id="141" name="Rounded Rectangle 10">
              <a:extLst>
                <a:ext uri="{FF2B5EF4-FFF2-40B4-BE49-F238E27FC236}">
                  <a16:creationId xmlns:a16="http://schemas.microsoft.com/office/drawing/2014/main" id="{F1232AEB-7457-45DF-A165-126F35FD877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647717" y="4087480"/>
              <a:ext cx="2650718" cy="268088"/>
            </a:xfrm>
            <a:prstGeom prst="roundRect">
              <a:avLst>
                <a:gd name="adj" fmla="val 100000"/>
              </a:avLst>
            </a:prstGeom>
            <a:solidFill>
              <a:srgbClr val="370F3C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txBody>
            <a:bodyPr rtlCol="0" anchor="ctr"/>
            <a:lstStyle/>
            <a:p>
              <a:pPr algn="ctr">
                <a:defRPr/>
              </a:pPr>
              <a:endParaRPr lang="en-AU" sz="875" kern="0" dirty="0">
                <a:solidFill>
                  <a:schemeClr val="bg1"/>
                </a:solidFill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DE090F7F-558D-4734-86FA-3B9B43C65611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151850" y="4161752"/>
              <a:ext cx="1642450" cy="140764"/>
            </a:xfrm>
            <a:prstGeom prst="rect">
              <a:avLst/>
            </a:prstGeom>
            <a:solidFill>
              <a:srgbClr val="370F3C"/>
            </a:solidFill>
          </p:spPr>
          <p:txBody>
            <a:bodyPr vert="horz" wrap="none" lIns="0" tIns="0" rIns="0" bIns="0" rtlCol="0" anchor="ctr">
              <a:spAutoFit/>
            </a:bodyPr>
            <a:lstStyle/>
            <a:p>
              <a:pPr algn="ctr"/>
              <a:r>
                <a:rPr lang="en-AU" sz="1000" dirty="0">
                  <a:solidFill>
                    <a:schemeClr val="bg1"/>
                  </a:solidFill>
                </a:rPr>
                <a:t>IEC Member Election</a:t>
              </a:r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BE70D51A-6A7F-44F4-8DB5-5F73DA474B2B}"/>
              </a:ext>
            </a:extLst>
          </p:cNvPr>
          <p:cNvGrpSpPr/>
          <p:nvPr/>
        </p:nvGrpSpPr>
        <p:grpSpPr>
          <a:xfrm>
            <a:off x="2671445" y="3304121"/>
            <a:ext cx="1519436" cy="360874"/>
            <a:chOff x="5647717" y="4087480"/>
            <a:chExt cx="2650718" cy="268088"/>
          </a:xfrm>
        </p:grpSpPr>
        <p:sp>
          <p:nvSpPr>
            <p:cNvPr id="148" name="Rounded Rectangle 10">
              <a:extLst>
                <a:ext uri="{FF2B5EF4-FFF2-40B4-BE49-F238E27FC236}">
                  <a16:creationId xmlns:a16="http://schemas.microsoft.com/office/drawing/2014/main" id="{28082864-3504-4DA7-B6AB-3BB1D4A8D5B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5647717" y="4087480"/>
              <a:ext cx="2650718" cy="268088"/>
            </a:xfrm>
            <a:prstGeom prst="roundRect">
              <a:avLst>
                <a:gd name="adj" fmla="val 100000"/>
              </a:avLst>
            </a:prstGeom>
            <a:solidFill>
              <a:srgbClr val="370F3C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txBody>
            <a:bodyPr rtlCol="0" anchor="ctr"/>
            <a:lstStyle/>
            <a:p>
              <a:pPr algn="ctr">
                <a:defRPr/>
              </a:pPr>
              <a:endParaRPr lang="en-AU" sz="875" kern="0" dirty="0">
                <a:solidFill>
                  <a:schemeClr val="bg1"/>
                </a:solidFill>
              </a:endParaRP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AE6434B8-B291-4AF3-8342-0639876ECC7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704866" y="4174973"/>
              <a:ext cx="2536430" cy="114321"/>
            </a:xfrm>
            <a:prstGeom prst="rect">
              <a:avLst/>
            </a:prstGeom>
            <a:solidFill>
              <a:srgbClr val="370F3C"/>
            </a:solidFill>
          </p:spPr>
          <p:txBody>
            <a:bodyPr vert="horz" wrap="none" lIns="0" tIns="0" rIns="0" bIns="0" rtlCol="0" anchor="ctr">
              <a:spAutoFit/>
            </a:bodyPr>
            <a:lstStyle/>
            <a:p>
              <a:pPr algn="ctr"/>
              <a:r>
                <a:rPr lang="en-AU" sz="1000" dirty="0">
                  <a:solidFill>
                    <a:schemeClr val="bg1"/>
                  </a:solidFill>
                </a:rPr>
                <a:t>Discretionary Member Nom</a:t>
              </a:r>
            </a:p>
          </p:txBody>
        </p:sp>
      </p:grpSp>
      <p:sp>
        <p:nvSpPr>
          <p:cNvPr id="150" name="TextBox 149">
            <a:extLst>
              <a:ext uri="{FF2B5EF4-FFF2-40B4-BE49-F238E27FC236}">
                <a16:creationId xmlns:a16="http://schemas.microsoft.com/office/drawing/2014/main" id="{8B52CA0D-D9AF-4290-A038-BEB203EBAAF8}"/>
              </a:ext>
            </a:extLst>
          </p:cNvPr>
          <p:cNvSpPr txBox="1"/>
          <p:nvPr/>
        </p:nvSpPr>
        <p:spPr>
          <a:xfrm>
            <a:off x="8664570" y="5605019"/>
            <a:ext cx="50804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/>
              <a:t>[unclear if there are B2B implications at this time]</a:t>
            </a:r>
          </a:p>
        </p:txBody>
      </p: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CE1F8CED-4D4B-4ED9-B260-8DC68A5DC7CA}"/>
              </a:ext>
            </a:extLst>
          </p:cNvPr>
          <p:cNvCxnSpPr>
            <a:cxnSpLocks/>
          </p:cNvCxnSpPr>
          <p:nvPr/>
        </p:nvCxnSpPr>
        <p:spPr>
          <a:xfrm flipV="1">
            <a:off x="344410" y="6208997"/>
            <a:ext cx="4574127" cy="6641"/>
          </a:xfrm>
          <a:prstGeom prst="straightConnector1">
            <a:avLst/>
          </a:prstGeom>
          <a:ln>
            <a:solidFill>
              <a:srgbClr val="1466B1"/>
            </a:solidFill>
            <a:prstDash val="solid"/>
            <a:headEnd type="arrow"/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E6333A10-31F8-4394-BC1D-768FE2F04960}"/>
              </a:ext>
            </a:extLst>
          </p:cNvPr>
          <p:cNvCxnSpPr>
            <a:cxnSpLocks/>
          </p:cNvCxnSpPr>
          <p:nvPr/>
        </p:nvCxnSpPr>
        <p:spPr>
          <a:xfrm flipV="1">
            <a:off x="5238310" y="6187331"/>
            <a:ext cx="3400653" cy="14874"/>
          </a:xfrm>
          <a:prstGeom prst="straightConnector1">
            <a:avLst/>
          </a:prstGeom>
          <a:ln>
            <a:solidFill>
              <a:srgbClr val="1466B1"/>
            </a:solidFill>
            <a:prstDash val="solid"/>
            <a:headEnd type="arrow"/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Diamond 157">
            <a:extLst>
              <a:ext uri="{FF2B5EF4-FFF2-40B4-BE49-F238E27FC236}">
                <a16:creationId xmlns:a16="http://schemas.microsoft.com/office/drawing/2014/main" id="{1E3DAEBD-5DAE-40A0-B076-CD6E829B8267}"/>
              </a:ext>
            </a:extLst>
          </p:cNvPr>
          <p:cNvSpPr/>
          <p:nvPr/>
        </p:nvSpPr>
        <p:spPr>
          <a:xfrm>
            <a:off x="8651046" y="6104104"/>
            <a:ext cx="153791" cy="166453"/>
          </a:xfrm>
          <a:prstGeom prst="diamond">
            <a:avLst/>
          </a:prstGeom>
          <a:solidFill>
            <a:schemeClr val="accent4">
              <a:lumMod val="75000"/>
            </a:schemeClr>
          </a:solidFill>
          <a:ln>
            <a:solidFill>
              <a:srgbClr val="B34A5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33">
              <a:solidFill>
                <a:prstClr val="black"/>
              </a:solidFill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57A1465C-93A0-466D-AF80-585108BC2F48}"/>
              </a:ext>
            </a:extLst>
          </p:cNvPr>
          <p:cNvSpPr txBox="1"/>
          <p:nvPr/>
        </p:nvSpPr>
        <p:spPr>
          <a:xfrm>
            <a:off x="8744359" y="6073837"/>
            <a:ext cx="18122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"/>
            </a:lvl1pPr>
          </a:lstStyle>
          <a:p>
            <a:pPr algn="ctr"/>
            <a:r>
              <a:rPr lang="en-GB" sz="1000" dirty="0"/>
              <a:t>Go-live proposed July 21</a:t>
            </a:r>
            <a:endParaRPr lang="en-AU" sz="1000" dirty="0"/>
          </a:p>
        </p:txBody>
      </p:sp>
      <p:sp>
        <p:nvSpPr>
          <p:cNvPr id="160" name="Diamond 159">
            <a:extLst>
              <a:ext uri="{FF2B5EF4-FFF2-40B4-BE49-F238E27FC236}">
                <a16:creationId xmlns:a16="http://schemas.microsoft.com/office/drawing/2014/main" id="{57539797-06EE-4B6F-AB99-D3B1296DCFC9}"/>
              </a:ext>
            </a:extLst>
          </p:cNvPr>
          <p:cNvSpPr/>
          <p:nvPr/>
        </p:nvSpPr>
        <p:spPr>
          <a:xfrm>
            <a:off x="8645975" y="5497799"/>
            <a:ext cx="153791" cy="166453"/>
          </a:xfrm>
          <a:prstGeom prst="diamond">
            <a:avLst/>
          </a:prstGeom>
          <a:solidFill>
            <a:schemeClr val="accent4">
              <a:lumMod val="75000"/>
            </a:schemeClr>
          </a:solidFill>
          <a:ln>
            <a:solidFill>
              <a:srgbClr val="B34A5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33">
              <a:solidFill>
                <a:prstClr val="black"/>
              </a:solidFill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75FCD045-27CA-4FA8-A452-56C6EBA0A18D}"/>
              </a:ext>
            </a:extLst>
          </p:cNvPr>
          <p:cNvSpPr txBox="1"/>
          <p:nvPr/>
        </p:nvSpPr>
        <p:spPr>
          <a:xfrm>
            <a:off x="8744359" y="5467331"/>
            <a:ext cx="18122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"/>
            </a:lvl1pPr>
          </a:lstStyle>
          <a:p>
            <a:pPr algn="ctr"/>
            <a:r>
              <a:rPr lang="en-GB" sz="1000" dirty="0"/>
              <a:t>Go-live proposed July 21</a:t>
            </a:r>
            <a:endParaRPr lang="en-AU" sz="1000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13150DA-0946-4790-B4A0-52E1F3912F9D}"/>
              </a:ext>
            </a:extLst>
          </p:cNvPr>
          <p:cNvSpPr txBox="1"/>
          <p:nvPr/>
        </p:nvSpPr>
        <p:spPr>
          <a:xfrm>
            <a:off x="10235680" y="6407978"/>
            <a:ext cx="18122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"/>
            </a:lvl1pPr>
          </a:lstStyle>
          <a:p>
            <a:pPr algn="ctr"/>
            <a:r>
              <a:rPr lang="en-GB" sz="1000" dirty="0"/>
              <a:t>Go-live proposed 2022</a:t>
            </a:r>
            <a:endParaRPr lang="en-AU" sz="1000" dirty="0"/>
          </a:p>
        </p:txBody>
      </p:sp>
    </p:spTree>
    <p:extLst>
      <p:ext uri="{BB962C8B-B14F-4D97-AF65-F5344CB8AC3E}">
        <p14:creationId xmlns:p14="http://schemas.microsoft.com/office/powerpoint/2010/main" val="25039902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E9902171BA9D4891D29BCE3B121677" ma:contentTypeVersion="7" ma:contentTypeDescription="Create a new document." ma:contentTypeScope="" ma:versionID="a4acf76a9d4024c527899cf70753b469">
  <xsd:schema xmlns:xsd="http://www.w3.org/2001/XMLSchema" xmlns:xs="http://www.w3.org/2001/XMLSchema" xmlns:p="http://schemas.microsoft.com/office/2006/metadata/properties" xmlns:ns3="0a0c6374-2e44-4a59-af90-9c0c0d06934f" xmlns:ns4="102f1e81-2917-49c5-acea-647ea42f4743" targetNamespace="http://schemas.microsoft.com/office/2006/metadata/properties" ma:root="true" ma:fieldsID="630494e31281047aa4fe69d7a0f6cb1c" ns3:_="" ns4:_="">
    <xsd:import namespace="0a0c6374-2e44-4a59-af90-9c0c0d06934f"/>
    <xsd:import namespace="102f1e81-2917-49c5-acea-647ea42f4743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0c6374-2e44-4a59-af90-9c0c0d06934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2f1e81-2917-49c5-acea-647ea42f47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B65A2BC-48F7-435F-BF57-AD9EA266161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02f1e81-2917-49c5-acea-647ea42f4743"/>
    <ds:schemaRef ds:uri="0a0c6374-2e44-4a59-af90-9c0c0d06934f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24F3855-D613-4CB0-8D5C-01DAB34592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E15A744-0BFF-45E0-AD22-A345B10355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0c6374-2e44-4a59-af90-9c0c0d06934f"/>
    <ds:schemaRef ds:uri="102f1e81-2917-49c5-acea-647ea42f47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194</Words>
  <Application>Microsoft Office PowerPoint</Application>
  <PresentationFormat>Widescreen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IEC Forward Work Program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Norris</dc:creator>
  <cp:lastModifiedBy>Michelle Norris</cp:lastModifiedBy>
  <cp:revision>16</cp:revision>
  <dcterms:created xsi:type="dcterms:W3CDTF">2019-08-09T01:59:12Z</dcterms:created>
  <dcterms:modified xsi:type="dcterms:W3CDTF">2019-08-11T02:13:01Z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0x0101008CE9902171BA9D4891D29BCE3B121677</vt:lpwstr>
  </property>
</Properties>
</file>